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288" r:id="rId6"/>
    <p:sldId id="296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7" autoAdjust="0"/>
    <p:restoredTop sz="96327" autoAdjust="0"/>
  </p:normalViewPr>
  <p:slideViewPr>
    <p:cSldViewPr>
      <p:cViewPr varScale="1">
        <p:scale>
          <a:sx n="209" d="100"/>
          <a:sy n="209" d="100"/>
        </p:scale>
        <p:origin x="720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环境光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611328" y="134312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不需要设置位置，对整个场景内的对象都生效</a:t>
            </a:r>
          </a:p>
        </p:txBody>
      </p:sp>
      <p:sp>
        <p:nvSpPr>
          <p:cNvPr id="93" name="矩形"/>
          <p:cNvSpPr/>
          <p:nvPr/>
        </p:nvSpPr>
        <p:spPr>
          <a:xfrm>
            <a:off x="610903" y="234588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没有特定的来源，也不会影响阴影的形成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09290" y="431711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环境光</a:t>
            </a:r>
          </a:p>
        </p:txBody>
      </p:sp>
      <p:sp>
        <p:nvSpPr>
          <p:cNvPr id="3" name="矩形"/>
          <p:cNvSpPr/>
          <p:nvPr/>
        </p:nvSpPr>
        <p:spPr>
          <a:xfrm>
            <a:off x="610693" y="334845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不能作为场景内的唯一光源，需要配合其他光源使用</a:t>
            </a:r>
          </a:p>
        </p:txBody>
      </p:sp>
      <p:sp>
        <p:nvSpPr>
          <p:cNvPr id="4" name="矩形"/>
          <p:cNvSpPr/>
          <p:nvPr/>
        </p:nvSpPr>
        <p:spPr>
          <a:xfrm>
            <a:off x="610268" y="435121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用来减弱阴影，或者给物体添加一些颜色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3718429" y="425996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995805"/>
            <a:ext cx="7964805" cy="859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6526c86-92b6-4501-8d9a-755cdcbefdee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59</Words>
  <Application>Microsoft Macintosh PowerPoint</Application>
  <PresentationFormat>全屏显示(16:9)</PresentationFormat>
  <Paragraphs>11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92</cp:revision>
  <dcterms:created xsi:type="dcterms:W3CDTF">2016-04-25T01:54:00Z</dcterms:created>
  <dcterms:modified xsi:type="dcterms:W3CDTF">2022-10-05T13:52:49Z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453C511A3DF344B08E005D6F56C075A1</vt:lpwstr>
  </property>
</Properties>
</file>