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288" r:id="rId6"/>
    <p:sldId id="296" r:id="rId7"/>
    <p:sldId id="294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8" y="168"/>
      </p:cViewPr>
      <p:guideLst>
        <p:guide orient="horz" pos="1568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点光源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单点发光，照射所有方向的光源。（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需要设置光源位置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）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不会</a:t>
            </a:r>
            <a:r>
              <a:rPr lang="zh-CN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生</a:t>
            </a: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成阴影</a:t>
            </a:r>
            <a:endParaRPr sz="2000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09290" y="431711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点光源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27208" y="1871787"/>
            <a:ext cx="82296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THREE.PointLight(color, intensity, distance)</a:t>
            </a:r>
          </a:p>
        </p:txBody>
      </p:sp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685769" y="40567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使用方式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467574" y="140423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参数定义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55650" y="2355850"/>
          <a:ext cx="7734935" cy="2263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参数名称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光源颜色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光照强度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光源到光源结束的距离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0（不会随着距离衰减）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8a9b8d4-2e87-4751-9b03-005561e03149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d087359-321f-4458-ad7d-7cab306aa19a}"/>
  <p:tag name="TABLE_ENDDRAG_ORIGIN_RECT" val="609*267"/>
  <p:tag name="TABLE_ENDDRAG_RECT" val="65*123*609*267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</TotalTime>
  <Words>75</Words>
  <Application>Microsoft Macintosh PowerPoint</Application>
  <PresentationFormat>全屏显示(16:9)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2022-10-05T14:13:23Z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8542388CAE1147B7942CB0E153BC0D82</vt:lpwstr>
  </property>
</Properties>
</file>