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288" r:id="rId6"/>
    <p:sldId id="298" r:id="rId7"/>
  </p:sldIdLst>
  <p:sldSz cx="9144000" cy="5143500" type="screen16x9"/>
  <p:notesSz cx="6858000" cy="9144000"/>
  <p:custDataLst>
    <p:tags r:id="rId9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平行光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154940" y="1702390"/>
            <a:ext cx="8968740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平行光也可以成为</a:t>
            </a:r>
            <a:r>
              <a:rPr lang="zh-CN" altLang="en-US" sz="20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太阳光</a:t>
            </a:r>
            <a:endParaRPr lang="zh-CN" altLang="en-US" sz="2000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2" name="矩形"/>
          <p:cNvSpPr/>
          <p:nvPr/>
        </p:nvSpPr>
        <p:spPr>
          <a:xfrm>
            <a:off x="154940" y="3075820"/>
            <a:ext cx="8968740" cy="508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会生成阴影 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           </a:t>
            </a:r>
            <a:endParaRPr lang="en-US" altLang="zh-CN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02816" y="431711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平行</a:t>
            </a:r>
            <a:r>
              <a:rPr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光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a65bd32-070c-4b2d-b7c4-f80cfa36562c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</TotalTime>
  <Words>17</Words>
  <Application>Microsoft Macintosh PowerPoint</Application>
  <PresentationFormat>全屏显示(16:9)</PresentationFormat>
  <Paragraphs>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99</cp:revision>
  <dcterms:created xsi:type="dcterms:W3CDTF">2016-04-25T01:54:00Z</dcterms:created>
  <dcterms:modified xsi:type="dcterms:W3CDTF">2022-10-05T14:18:38Z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4EBD24925BA04DBEB778C1690AAB12C8</vt:lpwstr>
  </property>
</Properties>
</file>