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88" r:id="rId6"/>
    <p:sldId id="296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半球光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模拟室外自然光照</a:t>
            </a: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不会生成阴影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000" b="1" u="none" strike="noStrike" kern="120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09290" y="431711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半球光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3718429" y="42599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1779905"/>
            <a:ext cx="7842885" cy="108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7123a3f-7298-4bdf-ae51-ae14005d0e83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18</Words>
  <Application>Microsoft Macintosh PowerPoint</Application>
  <PresentationFormat>全屏显示(16:9)</PresentationFormat>
  <Paragraphs>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2022-10-04T12:54:21Z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087CE8379B934796BE10C70B4AE92202</vt:lpwstr>
  </property>
</Properties>
</file>