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277" r:id="rId5"/>
    <p:sldId id="336" r:id="rId6"/>
    <p:sldId id="288" r:id="rId7"/>
    <p:sldId id="337" r:id="rId8"/>
    <p:sldId id="298" r:id="rId9"/>
  </p:sldIdLst>
  <p:sldSz cx="9144000" cy="5143500" type="screen16x9"/>
  <p:notesSz cx="6858000" cy="9144000"/>
  <p:custDataLst>
    <p:tags r:id="rId11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7" autoAdjust="0"/>
    <p:restoredTop sz="95574" autoAdjust="0"/>
  </p:normalViewPr>
  <p:slideViewPr>
    <p:cSldViewPr>
      <p:cViewPr varScale="1">
        <p:scale>
          <a:sx n="139" d="100"/>
          <a:sy n="139" d="100"/>
        </p:scale>
        <p:origin x="160" y="19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three几何体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863936" y="358744"/>
            <a:ext cx="141577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"/>
          <p:cNvSpPr/>
          <p:nvPr/>
        </p:nvSpPr>
        <p:spPr>
          <a:xfrm>
            <a:off x="5146546" y="1420381"/>
            <a:ext cx="2664296" cy="2736304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2898" y="1972810"/>
            <a:ext cx="1800200" cy="4008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几</a:t>
            </a: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何体</a:t>
            </a:r>
          </a:p>
        </p:txBody>
      </p:sp>
      <p:sp>
        <p:nvSpPr>
          <p:cNvPr id="14" name="圆角矩形"/>
          <p:cNvSpPr/>
          <p:nvPr/>
        </p:nvSpPr>
        <p:spPr>
          <a:xfrm>
            <a:off x="1245584" y="2468023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78589" y="3219181"/>
            <a:ext cx="1800200" cy="4008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三维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几</a:t>
            </a: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何体</a:t>
            </a:r>
          </a:p>
        </p:txBody>
      </p:sp>
      <p:cxnSp>
        <p:nvCxnSpPr>
          <p:cNvPr id="20" name="直线连接线"/>
          <p:cNvCxnSpPr>
            <a:stCxn id="14" idx="3"/>
            <a:endCxn id="6" idx="1"/>
          </p:cNvCxnSpPr>
          <p:nvPr/>
        </p:nvCxnSpPr>
        <p:spPr>
          <a:xfrm>
            <a:off x="3483610" y="2788920"/>
            <a:ext cx="1663065" cy="3175"/>
          </a:xfrm>
          <a:prstGeom prst="curvedConnector2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82215" y="431711"/>
            <a:ext cx="2780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二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维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几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何体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" y="1635760"/>
            <a:ext cx="8590280" cy="2247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82215" y="431711"/>
            <a:ext cx="2780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</a:t>
            </a:r>
            <a:r>
              <a:rPr 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三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维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几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何体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35" y="1059179"/>
            <a:ext cx="7167851" cy="404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d6b3c99-023d-4c70-af69-33d3575760ca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12</TotalTime>
  <Words>27</Words>
  <Application>Microsoft Macintosh PowerPoint</Application>
  <PresentationFormat>全屏显示(16:9)</PresentationFormat>
  <Paragraphs>11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99</cp:revision>
  <dcterms:created xsi:type="dcterms:W3CDTF">2016-04-25T01:54:00Z</dcterms:created>
  <dcterms:modified xsi:type="dcterms:W3CDTF">2022-10-12T12:29:05Z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251526D6F50747D395F81AA2EB0699F7</vt:lpwstr>
  </property>
</Properties>
</file>