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299" r:id="rId6"/>
    <p:sldId id="318" r:id="rId7"/>
    <p:sldId id="288" r:id="rId8"/>
    <p:sldId id="336" r:id="rId9"/>
    <p:sldId id="337" r:id="rId10"/>
    <p:sldId id="294" r:id="rId11"/>
    <p:sldId id="298" r:id="rId12"/>
  </p:sldIdLst>
  <p:sldSz cx="9144000" cy="5143500" type="screen16x9"/>
  <p:notesSz cx="6858000" cy="9144000"/>
  <p:custDataLst>
    <p:tags r:id="rId14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75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多面体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108779" y="2294859"/>
            <a:ext cx="2926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自</a:t>
            </a:r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定义多</a:t>
            </a:r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面</a:t>
            </a:r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07515"/>
            <a:ext cx="8532495" cy="228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53715" y="431711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创建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" y="1275715"/>
            <a:ext cx="8613775" cy="328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正四面体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" y="2139950"/>
            <a:ext cx="6940550" cy="46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正八面体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2283460"/>
            <a:ext cx="6487795" cy="51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12719" y="405676"/>
            <a:ext cx="2252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正20面体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5" y="2355215"/>
            <a:ext cx="6062345" cy="40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39</Words>
  <Application>Microsoft Macintosh PowerPoint</Application>
  <PresentationFormat>全屏显示(16:9)</PresentationFormat>
  <Paragraphs>14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2022-10-12T14:54:15Z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