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99" r:id="rId6"/>
    <p:sldId id="31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870779" y="2294859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文</a:t>
            </a:r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0" y="1203325"/>
            <a:ext cx="6346190" cy="3899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14</Words>
  <Application>Microsoft Macintosh PowerPoint</Application>
  <PresentationFormat>全屏显示(16:9)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2022-10-12T06:45:47Z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