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299" r:id="rId6"/>
    <p:sldId id="318" r:id="rId7"/>
    <p:sldId id="336" r:id="rId8"/>
    <p:sldId id="337" r:id="rId9"/>
    <p:sldId id="298" r:id="rId10"/>
  </p:sldIdLst>
  <p:sldSz cx="9144000" cy="5143500" type="screen16x9"/>
  <p:notesSz cx="6858000" cy="9144000"/>
  <p:custDataLst>
    <p:tags r:id="rId12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8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二维平面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769371" y="2294859"/>
            <a:ext cx="36048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PlaneGeometry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1779905"/>
            <a:ext cx="8735695" cy="226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169931" y="2294859"/>
            <a:ext cx="4803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PlaneBufferGeometry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1779905"/>
            <a:ext cx="8735695" cy="226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21</Words>
  <Application>Microsoft Macintosh PowerPoint</Application>
  <PresentationFormat>全屏显示(16:9)</PresentationFormat>
  <Paragraphs>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92</cp:revision>
  <dcterms:created xsi:type="dcterms:W3CDTF">2016-04-25T01:54:00Z</dcterms:created>
  <dcterms:modified xsi:type="dcterms:W3CDTF">2022-10-12T06:41:21Z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