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99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二维圆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943996" y="2294859"/>
            <a:ext cx="32556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CircleGeometry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" y="1635760"/>
            <a:ext cx="8087360" cy="210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14</Words>
  <Application>Microsoft Macintosh PowerPoint</Application>
  <PresentationFormat>全屏显示(16:9)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92</cp:revision>
  <dcterms:created xsi:type="dcterms:W3CDTF">2016-04-25T01:54:00Z</dcterms:created>
  <dcterms:modified xsi:type="dcterms:W3CDTF">2022-10-12T06:41:44Z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