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88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自定义二维图形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自定义二维图形需要用到 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Shape 对象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和 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ShapeGeometry 对象</a:t>
            </a:r>
            <a:endParaRPr lang="zh-CN" altLang="en-US" sz="2000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39010" y="431711"/>
            <a:ext cx="32664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ShapeGeometry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348777" y="397421"/>
            <a:ext cx="44456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Shape 常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用方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法介绍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35125"/>
            <a:ext cx="8073390" cy="250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27</Words>
  <Application>Microsoft Macintosh PowerPoint</Application>
  <PresentationFormat>全屏显示(16:9)</PresentationFormat>
  <Paragraphs>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2022-10-12T13:42:45Z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