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99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立方体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165294" y="2294859"/>
            <a:ext cx="2813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BoxGeometry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1203960"/>
            <a:ext cx="8350885" cy="3024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</Words>
  <Application>Microsoft Macintosh PowerPoint</Application>
  <PresentationFormat>全屏显示(16:9)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2022-10-12T06:42:43Z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