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299" r:id="rId6"/>
    <p:sldId id="31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three几何体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球体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865256" y="2294859"/>
            <a:ext cx="34131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SphereGeometry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372080" y="397421"/>
            <a:ext cx="2399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属性介绍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" y="1275080"/>
            <a:ext cx="8053070" cy="332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6b3c99-023d-4c70-af69-33d3575760ca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12</Words>
  <Application>Microsoft Macintosh PowerPoint</Application>
  <PresentationFormat>全屏显示(16:9)</PresentationFormat>
  <Paragraphs>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2022-10-12T06:43:18Z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251526D6F50747D395F81AA2EB0699F7</vt:lpwstr>
  </property>
</Properties>
</file>