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318" r:id="rId6"/>
    <p:sldId id="298" r:id="rId7"/>
  </p:sldIdLst>
  <p:sldSz cx="9144000" cy="5143500" type="screen16x9"/>
  <p:notesSz cx="6858000" cy="9144000"/>
  <p:custDataLst>
    <p:tags r:id="rId9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83" d="100"/>
          <a:sy n="183" d="100"/>
        </p:scale>
        <p:origin x="200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圆柱体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1347470"/>
            <a:ext cx="8463915" cy="306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11</Words>
  <Application>Microsoft Macintosh PowerPoint</Application>
  <PresentationFormat>全屏显示(16:9)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2022-10-12T14:10:38Z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