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277" r:id="rId5"/>
    <p:sldId id="299" r:id="rId6"/>
    <p:sldId id="318" r:id="rId7"/>
    <p:sldId id="298" r:id="rId8"/>
  </p:sldIdLst>
  <p:sldSz cx="9144000" cy="5143500" type="screen16x9"/>
  <p:notesSz cx="6858000" cy="9144000"/>
  <p:custDataLst>
    <p:tags r:id="rId10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three几何体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纽结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2530294" y="2294859"/>
            <a:ext cx="40830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TorusKnotGeometry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372080" y="397421"/>
            <a:ext cx="2399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属性介绍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" y="1131570"/>
            <a:ext cx="8462645" cy="3524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d6b3c99-023d-4c70-af69-33d3575760ca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12</Words>
  <Application>Microsoft Macintosh PowerPoint</Application>
  <PresentationFormat>全屏显示(16:9)</PresentationFormat>
  <Paragraphs>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93</cp:revision>
  <dcterms:created xsi:type="dcterms:W3CDTF">2016-04-25T01:54:00Z</dcterms:created>
  <dcterms:modified xsi:type="dcterms:W3CDTF">2022-10-12T06:44:17Z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251526D6F50747D395F81AA2EB0699F7</vt:lpwstr>
  </property>
</Properties>
</file>