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277" r:id="rId5"/>
    <p:sldId id="299" r:id="rId6"/>
    <p:sldId id="318" r:id="rId7"/>
    <p:sldId id="288" r:id="rId8"/>
    <p:sldId id="337" r:id="rId9"/>
    <p:sldId id="296" r:id="rId10"/>
    <p:sldId id="338" r:id="rId11"/>
    <p:sldId id="339" r:id="rId12"/>
    <p:sldId id="298" r:id="rId13"/>
  </p:sldIdLst>
  <p:sldSz cx="9144000" cy="5143500" type="screen16x9"/>
  <p:notesSz cx="6858000" cy="9144000"/>
  <p:custDataLst>
    <p:tags r:id="rId15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90">
          <p15:clr>
            <a:srgbClr val="A4A3A4"/>
          </p15:clr>
        </p15:guide>
        <p15:guide id="2" pos="2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90"/>
        <p:guide pos="2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材质简介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489779" y="2294859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 材质类型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1975079" y="397421"/>
            <a:ext cx="5193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基础材质</a:t>
            </a:r>
            <a:r>
              <a:rPr lang="zh-CN" sz="2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（不会对光源做出反应）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" y="1779905"/>
            <a:ext cx="8465820" cy="217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694285" y="431711"/>
            <a:ext cx="7755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高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级材质</a:t>
            </a:r>
            <a:r>
              <a:rPr lang="zh-CN" sz="2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（郎伯材质 和 phone材质 会对光源做出反应）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5" y="1491615"/>
            <a:ext cx="8405495" cy="2591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479847" y="370174"/>
            <a:ext cx="21852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分类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"/>
          <p:cNvSpPr/>
          <p:nvPr/>
        </p:nvSpPr>
        <p:spPr>
          <a:xfrm>
            <a:off x="683568" y="1779409"/>
            <a:ext cx="1949425" cy="5281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ja-JP" altLang="en-US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基础属性</a:t>
            </a:r>
          </a:p>
        </p:txBody>
      </p:sp>
      <p:sp>
        <p:nvSpPr>
          <p:cNvPr id="11" name="圆角矩形"/>
          <p:cNvSpPr/>
          <p:nvPr/>
        </p:nvSpPr>
        <p:spPr>
          <a:xfrm>
            <a:off x="3451373" y="2067441"/>
            <a:ext cx="1949425" cy="5281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ja-JP" altLang="en-US"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融合属性</a:t>
            </a:r>
          </a:p>
        </p:txBody>
      </p:sp>
      <p:sp>
        <p:nvSpPr>
          <p:cNvPr id="12" name="圆角矩形"/>
          <p:cNvSpPr/>
          <p:nvPr/>
        </p:nvSpPr>
        <p:spPr>
          <a:xfrm>
            <a:off x="6266657" y="1779409"/>
            <a:ext cx="1949425" cy="5281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ja-JP"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</a:t>
            </a:r>
            <a:r>
              <a:rPr lang="ja-JP" altLang="en-US"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/>
          <p:nvPr/>
        </p:nvSpPr>
        <p:spPr>
          <a:xfrm>
            <a:off x="3718429" y="425996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基础属性</a:t>
            </a:r>
            <a:endParaRPr lang="en-US" altLang="zh-CN" sz="3000" b="1" u="none" strike="noStrike" kern="0" cap="none" spc="0" baseline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1059815"/>
            <a:ext cx="8350885" cy="384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/>
          <p:nvPr/>
        </p:nvSpPr>
        <p:spPr>
          <a:xfrm>
            <a:off x="3718429" y="425996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融合属性</a:t>
            </a:r>
            <a:endParaRPr lang="en-US" altLang="zh-CN" sz="3000" b="1" u="none" strike="noStrike" kern="0" cap="none" spc="0" baseline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2284095"/>
            <a:ext cx="8326755" cy="2164715"/>
          </a:xfrm>
          <a:prstGeom prst="rect">
            <a:avLst/>
          </a:prstGeom>
        </p:spPr>
      </p:pic>
      <p:sp>
        <p:nvSpPr>
          <p:cNvPr id="91" name="矩形"/>
          <p:cNvSpPr/>
          <p:nvPr/>
        </p:nvSpPr>
        <p:spPr>
          <a:xfrm>
            <a:off x="420193" y="134757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决定物体如何与背景融合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/>
          <p:nvPr/>
        </p:nvSpPr>
        <p:spPr>
          <a:xfrm>
            <a:off x="3718429" y="425996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高级属性</a:t>
            </a:r>
            <a:endParaRPr lang="en-US" altLang="zh-CN" sz="3000" b="1" u="none" strike="noStrike" kern="0" cap="none" spc="0" baseline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" y="2428240"/>
            <a:ext cx="8402955" cy="1790065"/>
          </a:xfrm>
          <a:prstGeom prst="rect">
            <a:avLst/>
          </a:prstGeom>
        </p:spPr>
      </p:pic>
      <p:sp>
        <p:nvSpPr>
          <p:cNvPr id="91" name="矩形"/>
          <p:cNvSpPr/>
          <p:nvPr/>
        </p:nvSpPr>
        <p:spPr>
          <a:xfrm>
            <a:off x="456388" y="141996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控制底层 webgl 上下文如何渲染物体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858023-7452-48ac-8613-22da35ea1e92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</TotalTime>
  <Words>67</Words>
  <Application>Microsoft Macintosh PowerPoint</Application>
  <PresentationFormat>全屏显示(16:9)</PresentationFormat>
  <Paragraphs>20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99</cp:revision>
  <dcterms:created xsi:type="dcterms:W3CDTF">2016-04-25T01:54:00Z</dcterms:created>
  <dcterms:modified xsi:type="dcterms:W3CDTF">2022-10-06T13:57:09Z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4EA8D70C75D442299EA234D44F4C0754</vt:lpwstr>
  </property>
</Properties>
</file>