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8"/>
  </p:notesMasterIdLst>
  <p:sldIdLst>
    <p:sldId id="277" r:id="rId5"/>
    <p:sldId id="318" r:id="rId6"/>
    <p:sldId id="298" r:id="rId7"/>
  </p:sldIdLst>
  <p:sldSz cx="9144000" cy="5143500" type="screen16x9"/>
  <p:notesSz cx="6858000" cy="9144000"/>
  <p:custDataLst>
    <p:tags r:id="rId9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17864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668312" y="1461615"/>
            <a:ext cx="5666943" cy="919579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86540" y="1644405"/>
            <a:ext cx="5663608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基础材质 MeshBasicMaterial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489555" y="39742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属性介绍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" y="1059180"/>
            <a:ext cx="8769350" cy="4034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c858023-7452-48ac-8613-22da35ea1e92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10</Words>
  <Application>Microsoft Macintosh PowerPoint</Application>
  <PresentationFormat>全屏显示(16:9)</PresentationFormat>
  <Paragraphs>5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94</cp:revision>
  <dcterms:created xsi:type="dcterms:W3CDTF">2016-04-25T01:54:00Z</dcterms:created>
  <dcterms:modified xsi:type="dcterms:W3CDTF">2022-10-06T14:39:10Z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4EA8D70C75D442299EA234D44F4C0754</vt:lpwstr>
  </property>
</Properties>
</file>