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7"/>
  </p:notesMasterIdLst>
  <p:sldIdLst>
    <p:sldId id="277" r:id="rId5"/>
    <p:sldId id="298" r:id="rId6"/>
  </p:sldIdLst>
  <p:sldSz cx="9144000" cy="5143500" type="screen16x9"/>
  <p:notesSz cx="6858000" cy="9144000"/>
  <p:custDataLst>
    <p:tags r:id="rId8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0" autoAdjust="0"/>
    <p:restoredTop sz="96327" autoAdjust="0"/>
  </p:normalViewPr>
  <p:slideViewPr>
    <p:cSldViewPr>
      <p:cViewPr varScale="1">
        <p:scale>
          <a:sx n="141" d="100"/>
          <a:sy n="141" d="100"/>
        </p:scale>
        <p:origin x="200" y="664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2022/10/6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573170" y="1420727"/>
            <a:ext cx="5861524" cy="997241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39618" y="1639761"/>
            <a:ext cx="5858076" cy="55399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深度材质 MeshDepthMaterial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54281" y="2294859"/>
            <a:ext cx="1235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4c858023-7452-48ac-8613-22da35ea1e92"/>
  <p:tag name="COMMONDATA" val="eyJoZGlkIjoiMjM3YTNjODg0YjM3YzAxNWY3YjA5ODM1MGE1ODk3OG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7</Words>
  <Application>Microsoft Macintosh PowerPoint</Application>
  <PresentationFormat>全屏显示(16:9)</PresentationFormat>
  <Paragraphs>3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微软雅黑</vt:lpstr>
      <vt:lpstr>Meiryo</vt:lpstr>
      <vt:lpstr>Arial</vt:lpstr>
      <vt:lpstr>Calibri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94</cp:revision>
  <dcterms:created xsi:type="dcterms:W3CDTF">2016-04-25T01:54:00Z</dcterms:created>
  <dcterms:modified xsi:type="dcterms:W3CDTF">2022-10-06T15:01:34Z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4EA8D70C75D442299EA234D44F4C0754</vt:lpwstr>
  </property>
</Properties>
</file>