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3" autoAdjust="0"/>
    <p:restoredTop sz="96327" autoAdjust="0"/>
  </p:normalViewPr>
  <p:slideViewPr>
    <p:cSldViewPr>
      <p:cViewPr varScale="1">
        <p:scale>
          <a:sx n="209" d="100"/>
          <a:sy n="209" d="100"/>
        </p:scale>
        <p:origin x="720" y="184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485392" y="1391726"/>
            <a:ext cx="6173216" cy="1015319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2057" y="1625569"/>
            <a:ext cx="5951478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法向材质 MeshNormalMaterial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c858023-7452-48ac-8613-22da35ea1e92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</TotalTime>
  <Words>7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95</cp:revision>
  <dcterms:created xsi:type="dcterms:W3CDTF">2016-04-25T01:54:00Z</dcterms:created>
  <dcterms:modified xsi:type="dcterms:W3CDTF">2022-10-06T15:20:23Z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4EA8D70C75D442299EA234D44F4C0754</vt:lpwstr>
  </property>
</Properties>
</file>