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63609"/>
            <a:ext cx="5178404" cy="847569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面材质 MeshFaceMaterial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2022-10-06T15:20:34Z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