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327876" y="1433442"/>
            <a:ext cx="6243023" cy="991526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1550" y="1671374"/>
            <a:ext cx="6239349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郎伯材质 MeshLambertMaterial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2022-10-06T15:27:56Z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