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296654" y="1476732"/>
            <a:ext cx="6550692" cy="89433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66446" y="1614534"/>
            <a:ext cx="6398806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Phong材质MeshPhongMaterial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815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2022-10-07T05:12:02Z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