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05657"/>
            <a:ext cx="5322424" cy="905522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05583" y="1696883"/>
            <a:ext cx="5319292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着色器材质 ShaderMaterial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c858023-7452-48ac-8613-22da35ea1e92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</TotalTime>
  <Words>7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2022-10-07T05:13:23Z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4EA8D70C75D442299EA234D44F4C0754</vt:lpwstr>
  </property>
</Properties>
</file>