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直线和虚线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c858023-7452-48ac-8613-22da35ea1e92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2022-10-07T05:33:29Z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4EA8D70C75D442299EA234D44F4C0754</vt:lpwstr>
  </property>
</Properties>
</file>