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"/>
  </p:notesMasterIdLst>
  <p:sldIdLst>
    <p:sldId id="277" r:id="rId5"/>
    <p:sldId id="318" r:id="rId6"/>
    <p:sldId id="288" r:id="rId7"/>
    <p:sldId id="296" r:id="rId8"/>
    <p:sldId id="294" r:id="rId9"/>
    <p:sldId id="298" r:id="rId10"/>
  </p:sldIdLst>
  <p:sldSz cx="9144000" cy="5143500" type="screen16x9"/>
  <p:notesSz cx="6858000" cy="9144000"/>
  <p:custDataLst>
    <p:tags r:id="rId12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8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基础组件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Scene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/>
          <p:nvPr/>
        </p:nvSpPr>
        <p:spPr>
          <a:xfrm>
            <a:off x="3870555" y="39742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80" y="2256790"/>
            <a:ext cx="5474970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871190" y="43171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方法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366026"/>
              </p:ext>
            </p:extLst>
          </p:nvPr>
        </p:nvGraphicFramePr>
        <p:xfrm>
          <a:off x="544195" y="1203325"/>
          <a:ext cx="8056245" cy="3462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8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add()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向场景中添加对象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altLang="zh-CN" sz="2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getObjectByNam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创建对象时可以赋值一个唯一name，通过此方法可以获取该对象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remove()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从场景移除一个对象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44195" y="1203325"/>
          <a:ext cx="8056245" cy="3462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5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8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介绍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children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返回场景中所有对象的列表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fog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设置场景中的雾化效果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overrideMaterial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charset="-122"/>
                          <a:ea typeface="微软雅黑" panose="020B0503020204020204" charset="-122"/>
                        </a:rPr>
                        <a:t>强制场景中所有对象使⽤相同材质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"/>
          <p:cNvSpPr/>
          <p:nvPr/>
        </p:nvSpPr>
        <p:spPr>
          <a:xfrm>
            <a:off x="3871190" y="43171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/>
          <p:nvPr/>
        </p:nvSpPr>
        <p:spPr>
          <a:xfrm>
            <a:off x="755864" y="1275963"/>
            <a:ext cx="8229600" cy="43199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52475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sz="2000" u="none" strike="noStrike" kern="1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通过</a:t>
            </a:r>
            <a:r>
              <a:rPr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000" u="none" strike="noStrike" kern="100" cap="none" spc="0" baseline="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overrideMaterial</a:t>
            </a:r>
            <a:r>
              <a:rPr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000" u="none" strike="noStrike" kern="1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改写光源反应材质</a:t>
            </a:r>
            <a:endParaRPr sz="2000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2860040"/>
            <a:ext cx="7990205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84ae0d-0e13-426a-9e7a-b29df584e33e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ade23f-6391-46ca-838e-aa9a873ded8a}"/>
  <p:tag name="TABLE_ENDDRAG_ORIGIN_RECT" val="634*268"/>
  <p:tag name="TABLE_ENDDRAG_RECT" val="42*92*634*2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ade23f-6391-46ca-838e-aa9a873ded8a}"/>
  <p:tag name="TABLE_ENDDRAG_ORIGIN_RECT" val="634*268"/>
  <p:tag name="TABLE_ENDDRAG_RECT" val="42*92*634*269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91</Words>
  <Application>Microsoft Macintosh PowerPoint</Application>
  <PresentationFormat>全屏显示(16:9)</PresentationFormat>
  <Paragraphs>27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2022-10-04T13:51:07Z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D9B457FBFA1E48AA9D79D7C100504384</vt:lpwstr>
  </property>
</Properties>
</file>