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77" r:id="rId5"/>
    <p:sldId id="318" r:id="rId6"/>
    <p:sldId id="288" r:id="rId7"/>
    <p:sldId id="294" r:id="rId8"/>
    <p:sldId id="337" r:id="rId9"/>
    <p:sldId id="338" r:id="rId10"/>
    <p:sldId id="298" r:id="rId11"/>
  </p:sldIdLst>
  <p:sldSz cx="9144000" cy="5143500" type="screen16x9"/>
  <p:notesSz cx="6858000" cy="9144000"/>
  <p:custDataLst>
    <p:tags r:id="rId13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基础组件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几何体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991080" y="397421"/>
            <a:ext cx="3161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创建（举例）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1563370"/>
            <a:ext cx="7990205" cy="238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53715" y="431711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方法</a:t>
            </a:r>
          </a:p>
        </p:txBody>
      </p:sp>
      <p:sp>
        <p:nvSpPr>
          <p:cNvPr id="6" name="圆角矩形"/>
          <p:cNvSpPr/>
          <p:nvPr/>
        </p:nvSpPr>
        <p:spPr>
          <a:xfrm>
            <a:off x="539750" y="1348105"/>
            <a:ext cx="2769870" cy="3448050"/>
          </a:xfrm>
          <a:prstGeom prst="roundRect">
            <a:avLst>
              <a:gd name="adj" fmla="val 7734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7250" y="1518920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position 位置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1060" y="2077085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rotation 旋转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64870" y="2635250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scale 缩放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ounded Rectangle 6"/>
          <p:cNvSpPr/>
          <p:nvPr/>
        </p:nvSpPr>
        <p:spPr>
          <a:xfrm>
            <a:off x="868680" y="3193415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translateX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4"/>
          <p:cNvSpPr/>
          <p:nvPr/>
        </p:nvSpPr>
        <p:spPr>
          <a:xfrm>
            <a:off x="872490" y="3751580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translateY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876300" y="4309745"/>
            <a:ext cx="2185035" cy="3752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translateZ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右箭头"/>
          <p:cNvSpPr/>
          <p:nvPr/>
        </p:nvSpPr>
        <p:spPr>
          <a:xfrm rot="420000">
            <a:off x="3034665" y="1717040"/>
            <a:ext cx="1993265" cy="223520"/>
          </a:xfrm>
          <a:prstGeom prst="rightArrow">
            <a:avLst>
              <a:gd name="adj1" fmla="val 0"/>
              <a:gd name="adj2" fmla="val 7049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17" name="右箭头"/>
          <p:cNvSpPr/>
          <p:nvPr/>
        </p:nvSpPr>
        <p:spPr>
          <a:xfrm rot="21240000">
            <a:off x="3066415" y="2602865"/>
            <a:ext cx="1981200" cy="223520"/>
          </a:xfrm>
          <a:prstGeom prst="rightArrow">
            <a:avLst>
              <a:gd name="adj1" fmla="val 0"/>
              <a:gd name="adj2" fmla="val 7049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18" name="右箭头"/>
          <p:cNvSpPr/>
          <p:nvPr/>
        </p:nvSpPr>
        <p:spPr>
          <a:xfrm>
            <a:off x="3060065" y="2164080"/>
            <a:ext cx="2010410" cy="223520"/>
          </a:xfrm>
          <a:prstGeom prst="rightArrow">
            <a:avLst>
              <a:gd name="adj1" fmla="val 0"/>
              <a:gd name="adj2" fmla="val 7049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57" name="减去对角的矩形"/>
          <p:cNvSpPr/>
          <p:nvPr/>
        </p:nvSpPr>
        <p:spPr>
          <a:xfrm>
            <a:off x="5147945" y="1595755"/>
            <a:ext cx="3051810" cy="1337945"/>
          </a:xfrm>
          <a:prstGeom prst="snip2DiagRect">
            <a:avLst>
              <a:gd name="adj1" fmla="val 0"/>
              <a:gd name="adj2" fmla="val 1232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可以通过三种方式赋值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5" grpId="0" bldLvl="0" animBg="1"/>
      <p:bldP spid="16" grpId="0" bldLvl="0" animBg="1"/>
      <p:bldP spid="4" grpId="0" bldLvl="0" animBg="1"/>
      <p:bldP spid="5" grpId="0" bldLvl="0" animBg="1"/>
      <p:bldP spid="8" grpId="0" bldLvl="0" animBg="1"/>
      <p:bldP spid="57" grpId="0" animBg="1"/>
      <p:bldP spid="5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720694" y="405676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赋值</a:t>
            </a:r>
          </a:p>
        </p:txBody>
      </p:sp>
      <p:sp>
        <p:nvSpPr>
          <p:cNvPr id="162" name="矩形"/>
          <p:cNvSpPr/>
          <p:nvPr/>
        </p:nvSpPr>
        <p:spPr>
          <a:xfrm>
            <a:off x="835874" y="146900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直接赋值</a:t>
            </a:r>
            <a:endParaRPr lang="zh-CN" sz="2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45" y="2411095"/>
            <a:ext cx="6351270" cy="1677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720694" y="405676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赋值</a:t>
            </a:r>
          </a:p>
        </p:txBody>
      </p:sp>
      <p:sp>
        <p:nvSpPr>
          <p:cNvPr id="162" name="矩形"/>
          <p:cNvSpPr/>
          <p:nvPr/>
        </p:nvSpPr>
        <p:spPr>
          <a:xfrm>
            <a:off x="835874" y="146900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单个赋值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2411095"/>
            <a:ext cx="4616450" cy="188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720694" y="405676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赋值</a:t>
            </a:r>
          </a:p>
        </p:txBody>
      </p:sp>
      <p:sp>
        <p:nvSpPr>
          <p:cNvPr id="162" name="矩形"/>
          <p:cNvSpPr/>
          <p:nvPr/>
        </p:nvSpPr>
        <p:spPr>
          <a:xfrm>
            <a:off x="835874" y="146900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通过方法赋值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411095"/>
            <a:ext cx="4907915" cy="167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84ae0d-0e13-426a-9e7a-b29df584e33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</TotalTime>
  <Words>55</Words>
  <Application>Microsoft Macintosh PowerPoint</Application>
  <PresentationFormat>全屏显示(16:9)</PresentationFormat>
  <Paragraphs>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2022-10-04T12:27:58Z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D9B457FBFA1E48AA9D79D7C100504384</vt:lpwstr>
  </property>
</Properties>
</file>