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318" r:id="rId6"/>
    <p:sldId id="288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8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基础组件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透视投影相机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753080" y="397421"/>
            <a:ext cx="1637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创建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" y="2067560"/>
            <a:ext cx="8798560" cy="628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72715" y="43171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 参数介绍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023870" y="2355215"/>
          <a:ext cx="3096895" cy="238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fov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视场（视角）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宽高比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近面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远面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圆角矩形"/>
          <p:cNvSpPr/>
          <p:nvPr/>
        </p:nvSpPr>
        <p:spPr>
          <a:xfrm>
            <a:off x="2411730" y="1348105"/>
            <a:ext cx="4707890" cy="70675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266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new THREE.PerspectiveCamera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784ae0d-0e13-426a-9e7a-b29df584e33e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1f212c8-5f75-4ee0-8d6f-54a9e06616fa}"/>
  <p:tag name="TABLE_ENDDRAG_ORIGIN_RECT" val="243*187"/>
  <p:tag name="TABLE_ENDDRAG_RECT" val="246*174*243*187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33</Words>
  <Application>Microsoft Macintosh PowerPoint</Application>
  <PresentationFormat>全屏显示(16:9)</PresentationFormat>
  <Paragraphs>17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95</cp:revision>
  <dcterms:created xsi:type="dcterms:W3CDTF">2016-04-25T01:54:00Z</dcterms:created>
  <dcterms:modified xsi:type="dcterms:W3CDTF">2022-10-04T12:46:26Z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D9B457FBFA1E48AA9D79D7C100504384</vt:lpwstr>
  </property>
</Properties>
</file>