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97" r:id="rId6"/>
    <p:sldId id="298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65" d="100"/>
          <a:sy n="165" d="100"/>
        </p:scale>
        <p:origin x="624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310388" y="1477833"/>
            <a:ext cx="6402574" cy="1013372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10388" y="1707520"/>
            <a:ext cx="6402574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使用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varying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变量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绘制彩色三角形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46603" y="405676"/>
            <a:ext cx="21852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D58F02A-1042-45DE-8653-E41BD2F8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5" y="1347580"/>
            <a:ext cx="8427750" cy="33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77</Words>
  <Application>Microsoft Macintosh PowerPoint</Application>
  <PresentationFormat>全屏显示(16:9)</PresentationFormat>
  <Paragraphs>20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2022-09-24T09:07:30Z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