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77" r:id="rId5"/>
    <p:sldId id="323" r:id="rId6"/>
    <p:sldId id="294" r:id="rId7"/>
    <p:sldId id="319" r:id="rId8"/>
    <p:sldId id="320" r:id="rId9"/>
    <p:sldId id="321" r:id="rId10"/>
    <p:sldId id="324" r:id="rId11"/>
    <p:sldId id="298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4" userDrawn="1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484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2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0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9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0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  <p:extLst>
      <p:ext uri="{BB962C8B-B14F-4D97-AF65-F5344CB8AC3E}">
        <p14:creationId xmlns:p14="http://schemas.microsoft.com/office/powerpoint/2010/main" val="303041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395373" y="1530162"/>
            <a:ext cx="6495574" cy="102028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14345" y="1721452"/>
            <a:ext cx="6491752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从顶点到图形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渲染流程介绍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79624" y="431711"/>
            <a:ext cx="21852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整体流程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3C93B8-259B-8044-8393-941C7F8F3D62}"/>
              </a:ext>
            </a:extLst>
          </p:cNvPr>
          <p:cNvSpPr/>
          <p:nvPr/>
        </p:nvSpPr>
        <p:spPr>
          <a:xfrm>
            <a:off x="3082447" y="3477824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B5C8BE-59BC-9D48-8759-E8D2699E97FE}"/>
              </a:ext>
            </a:extLst>
          </p:cNvPr>
          <p:cNvSpPr/>
          <p:nvPr/>
        </p:nvSpPr>
        <p:spPr>
          <a:xfrm>
            <a:off x="3273331" y="3829459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2F635F-F9C9-824C-B696-8486D6419B21}"/>
              </a:ext>
            </a:extLst>
          </p:cNvPr>
          <p:cNvSpPr/>
          <p:nvPr/>
        </p:nvSpPr>
        <p:spPr>
          <a:xfrm>
            <a:off x="3003827" y="3653642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069B2C-8A20-694A-A5A4-2685BD7C7945}"/>
              </a:ext>
            </a:extLst>
          </p:cNvPr>
          <p:cNvSpPr/>
          <p:nvPr/>
        </p:nvSpPr>
        <p:spPr>
          <a:xfrm>
            <a:off x="3088991" y="3829459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251BD4-FC81-B240-A0E6-B50F7CB79827}"/>
              </a:ext>
            </a:extLst>
          </p:cNvPr>
          <p:cNvSpPr/>
          <p:nvPr/>
        </p:nvSpPr>
        <p:spPr>
          <a:xfrm>
            <a:off x="2895291" y="3829460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364329B-E517-0241-AB60-7C4407BADFC5}"/>
              </a:ext>
            </a:extLst>
          </p:cNvPr>
          <p:cNvSpPr/>
          <p:nvPr/>
        </p:nvSpPr>
        <p:spPr>
          <a:xfrm>
            <a:off x="3168301" y="3653642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1F9905-DA1F-5C4A-B40A-BD0A47F8A811}"/>
              </a:ext>
            </a:extLst>
          </p:cNvPr>
          <p:cNvSpPr/>
          <p:nvPr/>
        </p:nvSpPr>
        <p:spPr>
          <a:xfrm>
            <a:off x="3174912" y="3996312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E9AA863-2966-FC45-B3A1-78922A61B825}"/>
              </a:ext>
            </a:extLst>
          </p:cNvPr>
          <p:cNvSpPr/>
          <p:nvPr/>
        </p:nvSpPr>
        <p:spPr>
          <a:xfrm>
            <a:off x="2990572" y="3996312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8C2D2E9-0912-8547-BAFC-5EEA4D0611BB}"/>
              </a:ext>
            </a:extLst>
          </p:cNvPr>
          <p:cNvSpPr/>
          <p:nvPr/>
        </p:nvSpPr>
        <p:spPr>
          <a:xfrm>
            <a:off x="2796872" y="3996313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41D250-7462-CA44-B30D-62EDB92713FA}"/>
              </a:ext>
            </a:extLst>
          </p:cNvPr>
          <p:cNvSpPr/>
          <p:nvPr/>
        </p:nvSpPr>
        <p:spPr>
          <a:xfrm>
            <a:off x="3368921" y="3999221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C03A26F-DCC0-C84C-AEDE-78ABC1E59125}"/>
              </a:ext>
            </a:extLst>
          </p:cNvPr>
          <p:cNvCxnSpPr/>
          <p:nvPr/>
        </p:nvCxnSpPr>
        <p:spPr>
          <a:xfrm flipH="1">
            <a:off x="3363330" y="2448441"/>
            <a:ext cx="1918861" cy="814643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F8404F8-4E45-E644-8BA6-31C9B901EE7F}"/>
              </a:ext>
            </a:extLst>
          </p:cNvPr>
          <p:cNvCxnSpPr>
            <a:cxnSpLocks/>
          </p:cNvCxnSpPr>
          <p:nvPr/>
        </p:nvCxnSpPr>
        <p:spPr>
          <a:xfrm>
            <a:off x="3912318" y="1784139"/>
            <a:ext cx="119871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154AFA2-0C14-7D47-81B4-B395DF41FC04}"/>
              </a:ext>
            </a:extLst>
          </p:cNvPr>
          <p:cNvCxnSpPr>
            <a:cxnSpLocks/>
          </p:cNvCxnSpPr>
          <p:nvPr/>
        </p:nvCxnSpPr>
        <p:spPr>
          <a:xfrm>
            <a:off x="3879991" y="3653642"/>
            <a:ext cx="119871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CE4FF57-7969-0C47-8B57-56D901433AD4}"/>
              </a:ext>
            </a:extLst>
          </p:cNvPr>
          <p:cNvGrpSpPr/>
          <p:nvPr/>
        </p:nvGrpSpPr>
        <p:grpSpPr>
          <a:xfrm>
            <a:off x="5292100" y="1326620"/>
            <a:ext cx="2411292" cy="936130"/>
            <a:chOff x="5292100" y="1326620"/>
            <a:chExt cx="2411292" cy="93613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F5CAAE4-0B4E-0F4A-A3FA-E75E8E61F72B}"/>
                </a:ext>
              </a:extLst>
            </p:cNvPr>
            <p:cNvGrpSpPr/>
            <p:nvPr/>
          </p:nvGrpSpPr>
          <p:grpSpPr>
            <a:xfrm>
              <a:off x="5292100" y="1326620"/>
              <a:ext cx="1008140" cy="936130"/>
              <a:chOff x="2411700" y="1419590"/>
              <a:chExt cx="1008140" cy="936130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1597121-A7C9-054F-B679-8F03AEA74C44}"/>
                  </a:ext>
                </a:extLst>
              </p:cNvPr>
              <p:cNvGrpSpPr/>
              <p:nvPr/>
            </p:nvGrpSpPr>
            <p:grpSpPr>
              <a:xfrm>
                <a:off x="2411700" y="1419590"/>
                <a:ext cx="1008140" cy="936130"/>
                <a:chOff x="755470" y="1419590"/>
                <a:chExt cx="1008140" cy="936130"/>
              </a:xfrm>
            </p:grpSpPr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80F7A05A-88A3-F542-ABC8-778199BCEFC1}"/>
                    </a:ext>
                  </a:extLst>
                </p:cNvPr>
                <p:cNvSpPr/>
                <p:nvPr/>
              </p:nvSpPr>
              <p:spPr>
                <a:xfrm>
                  <a:off x="1187530" y="141959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6A45D939-26B3-5B4C-961A-256642ED0616}"/>
                    </a:ext>
                  </a:extLst>
                </p:cNvPr>
                <p:cNvSpPr/>
                <p:nvPr/>
              </p:nvSpPr>
              <p:spPr>
                <a:xfrm>
                  <a:off x="75547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CF110F05-B889-DB42-93B0-526039421AC6}"/>
                    </a:ext>
                  </a:extLst>
                </p:cNvPr>
                <p:cNvSpPr/>
                <p:nvPr/>
              </p:nvSpPr>
              <p:spPr>
                <a:xfrm>
                  <a:off x="161959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640D622F-4EB0-294C-B626-2BCDA850D409}"/>
                  </a:ext>
                </a:extLst>
              </p:cNvPr>
              <p:cNvCxnSpPr>
                <a:stCxn id="13" idx="3"/>
                <a:endCxn id="14" idx="0"/>
              </p:cNvCxnSpPr>
              <p:nvPr/>
            </p:nvCxnSpPr>
            <p:spPr>
              <a:xfrm flipH="1">
                <a:off x="2483710" y="1542519"/>
                <a:ext cx="381141" cy="66918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FE8397EA-72D8-CE41-A37C-747E3A283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6770" y="1528055"/>
                <a:ext cx="381141" cy="66918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59AFE039-8D50-2A46-9F5E-C3A81443F2E0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2555720" y="2283710"/>
                <a:ext cx="7201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F701C7B-3F6C-854F-9B8F-B249DF304F94}"/>
                </a:ext>
              </a:extLst>
            </p:cNvPr>
            <p:cNvSpPr txBox="1"/>
            <p:nvPr/>
          </p:nvSpPr>
          <p:spPr>
            <a:xfrm>
              <a:off x="6516270" y="1563611"/>
              <a:ext cx="1187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图元装配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3D25E65-D5F5-FD4D-9F2F-9461502ED36F}"/>
              </a:ext>
            </a:extLst>
          </p:cNvPr>
          <p:cNvGrpSpPr/>
          <p:nvPr/>
        </p:nvGrpSpPr>
        <p:grpSpPr>
          <a:xfrm>
            <a:off x="1327827" y="3291850"/>
            <a:ext cx="2308043" cy="936130"/>
            <a:chOff x="1327827" y="3291850"/>
            <a:chExt cx="2308043" cy="93613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D274EA8-1CD2-A84E-A63E-46AEDA2548C6}"/>
                </a:ext>
              </a:extLst>
            </p:cNvPr>
            <p:cNvGrpSpPr/>
            <p:nvPr/>
          </p:nvGrpSpPr>
          <p:grpSpPr>
            <a:xfrm>
              <a:off x="2627730" y="3291850"/>
              <a:ext cx="1008140" cy="936130"/>
              <a:chOff x="2411700" y="1419590"/>
              <a:chExt cx="1008140" cy="936130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40F7053-7160-D74C-95AC-55F6A4453174}"/>
                  </a:ext>
                </a:extLst>
              </p:cNvPr>
              <p:cNvGrpSpPr/>
              <p:nvPr/>
            </p:nvGrpSpPr>
            <p:grpSpPr>
              <a:xfrm>
                <a:off x="2411700" y="1419590"/>
                <a:ext cx="1008140" cy="936130"/>
                <a:chOff x="755470" y="1419590"/>
                <a:chExt cx="1008140" cy="936130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F040E88-20FF-4A48-A2C2-6D702BA79D38}"/>
                    </a:ext>
                  </a:extLst>
                </p:cNvPr>
                <p:cNvSpPr/>
                <p:nvPr/>
              </p:nvSpPr>
              <p:spPr>
                <a:xfrm>
                  <a:off x="1187530" y="141959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3A16AEFD-8B99-0040-A2B0-76612A9274B1}"/>
                    </a:ext>
                  </a:extLst>
                </p:cNvPr>
                <p:cNvSpPr/>
                <p:nvPr/>
              </p:nvSpPr>
              <p:spPr>
                <a:xfrm>
                  <a:off x="75547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D1BA8EE-024B-D348-A36B-32E2DE4B24B1}"/>
                    </a:ext>
                  </a:extLst>
                </p:cNvPr>
                <p:cNvSpPr/>
                <p:nvPr/>
              </p:nvSpPr>
              <p:spPr>
                <a:xfrm>
                  <a:off x="161959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767FEDF1-F309-764A-BB31-59EDDCA24AD0}"/>
                  </a:ext>
                </a:extLst>
              </p:cNvPr>
              <p:cNvCxnSpPr>
                <a:stCxn id="35" idx="3"/>
                <a:endCxn id="36" idx="0"/>
              </p:cNvCxnSpPr>
              <p:nvPr/>
            </p:nvCxnSpPr>
            <p:spPr>
              <a:xfrm flipH="1">
                <a:off x="2483710" y="1542519"/>
                <a:ext cx="381141" cy="66918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54EF9196-1FC1-B241-8273-C0EE73CBC7CE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>
                <a:off x="2946770" y="1528055"/>
                <a:ext cx="401060" cy="68364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BDFF59D0-97BA-3242-ADAB-0068C60480F3}"/>
                  </a:ext>
                </a:extLst>
              </p:cNvPr>
              <p:cNvCxnSpPr>
                <a:cxnSpLocks/>
                <a:stCxn id="36" idx="6"/>
                <a:endCxn id="37" idx="2"/>
              </p:cNvCxnSpPr>
              <p:nvPr/>
            </p:nvCxnSpPr>
            <p:spPr>
              <a:xfrm>
                <a:off x="2555720" y="2283710"/>
                <a:ext cx="7201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39E4C2-0A5B-F74E-B8E9-5336926CABBE}"/>
                </a:ext>
              </a:extLst>
            </p:cNvPr>
            <p:cNvSpPr txBox="1"/>
            <p:nvPr/>
          </p:nvSpPr>
          <p:spPr>
            <a:xfrm>
              <a:off x="1327827" y="3579890"/>
              <a:ext cx="105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光栅化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020D8B0-7902-E441-8BE4-D08F6858E290}"/>
              </a:ext>
            </a:extLst>
          </p:cNvPr>
          <p:cNvGrpSpPr/>
          <p:nvPr/>
        </p:nvGrpSpPr>
        <p:grpSpPr>
          <a:xfrm>
            <a:off x="1178077" y="1326620"/>
            <a:ext cx="2457793" cy="936130"/>
            <a:chOff x="1178077" y="1326620"/>
            <a:chExt cx="2457793" cy="93613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D6A76E3-6F38-2F45-B758-35ADA7B487D7}"/>
                </a:ext>
              </a:extLst>
            </p:cNvPr>
            <p:cNvGrpSpPr/>
            <p:nvPr/>
          </p:nvGrpSpPr>
          <p:grpSpPr>
            <a:xfrm>
              <a:off x="2627730" y="1326620"/>
              <a:ext cx="1008140" cy="936130"/>
              <a:chOff x="755470" y="1419590"/>
              <a:chExt cx="1008140" cy="93613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050237E-62D1-B747-9F07-90FB5EB9EC0A}"/>
                  </a:ext>
                </a:extLst>
              </p:cNvPr>
              <p:cNvSpPr/>
              <p:nvPr/>
            </p:nvSpPr>
            <p:spPr>
              <a:xfrm>
                <a:off x="1187530" y="1419590"/>
                <a:ext cx="144020" cy="144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E5C2CF1-08AE-8944-9BF3-9EF90213C357}"/>
                  </a:ext>
                </a:extLst>
              </p:cNvPr>
              <p:cNvSpPr/>
              <p:nvPr/>
            </p:nvSpPr>
            <p:spPr>
              <a:xfrm>
                <a:off x="755470" y="2211700"/>
                <a:ext cx="144020" cy="144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50C0503-D31A-DD45-B80B-05ED521AF36D}"/>
                  </a:ext>
                </a:extLst>
              </p:cNvPr>
              <p:cNvSpPr/>
              <p:nvPr/>
            </p:nvSpPr>
            <p:spPr>
              <a:xfrm>
                <a:off x="1619590" y="2211700"/>
                <a:ext cx="144020" cy="144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DAE7D00-E3CF-E645-B856-C6AE50FE47D5}"/>
                </a:ext>
              </a:extLst>
            </p:cNvPr>
            <p:cNvSpPr txBox="1"/>
            <p:nvPr/>
          </p:nvSpPr>
          <p:spPr>
            <a:xfrm>
              <a:off x="1178077" y="1563611"/>
              <a:ext cx="1187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顶点坐标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2C03EEE-5BD0-BE4E-A1A1-1F6BF6A59F85}"/>
              </a:ext>
            </a:extLst>
          </p:cNvPr>
          <p:cNvGrpSpPr/>
          <p:nvPr/>
        </p:nvGrpSpPr>
        <p:grpSpPr>
          <a:xfrm>
            <a:off x="5292100" y="3263084"/>
            <a:ext cx="2411292" cy="936130"/>
            <a:chOff x="5292100" y="3263084"/>
            <a:chExt cx="2411292" cy="93613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2D4C676-911F-E848-A88D-1C999612B387}"/>
                </a:ext>
              </a:extLst>
            </p:cNvPr>
            <p:cNvGrpSpPr/>
            <p:nvPr/>
          </p:nvGrpSpPr>
          <p:grpSpPr>
            <a:xfrm>
              <a:off x="5292100" y="3263084"/>
              <a:ext cx="1008140" cy="936130"/>
              <a:chOff x="6405916" y="1419590"/>
              <a:chExt cx="1008140" cy="936130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7B8BB429-C0CE-8D43-B37B-C8E4AF8D8ABC}"/>
                  </a:ext>
                </a:extLst>
              </p:cNvPr>
              <p:cNvGrpSpPr/>
              <p:nvPr/>
            </p:nvGrpSpPr>
            <p:grpSpPr>
              <a:xfrm>
                <a:off x="6405916" y="1419590"/>
                <a:ext cx="1008140" cy="936130"/>
                <a:chOff x="755470" y="1419590"/>
                <a:chExt cx="1008140" cy="936130"/>
              </a:xfrm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4266977D-0001-854E-936E-C7FB129842A2}"/>
                    </a:ext>
                  </a:extLst>
                </p:cNvPr>
                <p:cNvSpPr/>
                <p:nvPr/>
              </p:nvSpPr>
              <p:spPr>
                <a:xfrm>
                  <a:off x="1187530" y="141959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5D329B8B-AD3B-8C4F-B252-B801E958DDC7}"/>
                    </a:ext>
                  </a:extLst>
                </p:cNvPr>
                <p:cNvSpPr/>
                <p:nvPr/>
              </p:nvSpPr>
              <p:spPr>
                <a:xfrm>
                  <a:off x="75547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EE98C64A-5A42-8D4F-902B-4358F2A46D58}"/>
                    </a:ext>
                  </a:extLst>
                </p:cNvPr>
                <p:cNvSpPr/>
                <p:nvPr/>
              </p:nvSpPr>
              <p:spPr>
                <a:xfrm>
                  <a:off x="161959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2" name="三角形 51">
                <a:extLst>
                  <a:ext uri="{FF2B5EF4-FFF2-40B4-BE49-F238E27FC236}">
                    <a16:creationId xmlns:a16="http://schemas.microsoft.com/office/drawing/2014/main" id="{AA826F64-9E36-1249-BC2F-DDEFD3236139}"/>
                  </a:ext>
                </a:extLst>
              </p:cNvPr>
              <p:cNvSpPr/>
              <p:nvPr/>
            </p:nvSpPr>
            <p:spPr>
              <a:xfrm>
                <a:off x="6438839" y="1465403"/>
                <a:ext cx="938758" cy="82341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CC825E7-F5A7-AD4F-87F2-3439DA33E394}"/>
                </a:ext>
              </a:extLst>
            </p:cNvPr>
            <p:cNvSpPr txBox="1"/>
            <p:nvPr/>
          </p:nvSpPr>
          <p:spPr>
            <a:xfrm>
              <a:off x="6516270" y="3439325"/>
              <a:ext cx="1187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图形绘制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8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2943268" y="405676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图元装配过程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63" name="矩形"/>
          <p:cNvSpPr/>
          <p:nvPr/>
        </p:nvSpPr>
        <p:spPr>
          <a:xfrm>
            <a:off x="355583" y="1779640"/>
            <a:ext cx="8788417" cy="12049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980440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将独⽴的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顶点坐标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装配成几何图形，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图形的类别由 </a:t>
            </a:r>
            <a:r>
              <a:rPr lang="en-US" altLang="zh-CN" sz="2000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gl.drawArrays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第⼀个参数确定</a:t>
            </a:r>
            <a:endParaRPr lang="zh-CN" altLang="en-US" sz="2000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520345" y="405676"/>
            <a:ext cx="20377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光栅化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63" name="矩形"/>
          <p:cNvSpPr/>
          <p:nvPr/>
        </p:nvSpPr>
        <p:spPr>
          <a:xfrm>
            <a:off x="539440" y="2086910"/>
            <a:ext cx="8788417" cy="4848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980440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这⼀步是将装配好的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图形转换为片元</a:t>
            </a:r>
            <a:endParaRPr lang="zh-CN" altLang="en-US" sz="2000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712704" y="405676"/>
            <a:ext cx="16530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1.3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剔除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63" name="矩形"/>
          <p:cNvSpPr/>
          <p:nvPr/>
        </p:nvSpPr>
        <p:spPr>
          <a:xfrm>
            <a:off x="269720" y="1737948"/>
            <a:ext cx="8604559" cy="14929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980440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不透明物体，背⾯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对于观察者来说是不可⻅的。那么在渲染过程中，就会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将不可⻅的部分剔除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 不参与绘制。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节省渲染开销。 </a:t>
            </a:r>
            <a:endParaRPr lang="zh-CN" altLang="en-US" sz="2000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712702" y="405676"/>
            <a:ext cx="16530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1.4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裁剪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63" name="矩形"/>
          <p:cNvSpPr/>
          <p:nvPr/>
        </p:nvSpPr>
        <p:spPr>
          <a:xfrm>
            <a:off x="255850" y="1702216"/>
            <a:ext cx="8511650" cy="13072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980440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可视范围之外的事物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是看不到的。图形⽣成后，有的部分可能位于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可视范围之外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，这⼀部分会被剪裁掉，不参与绘制</a:t>
            </a:r>
            <a:endParaRPr lang="zh-CN" altLang="en-US" sz="2000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46606" y="405676"/>
            <a:ext cx="21852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渲染流程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33B0325-7CA8-584E-B245-0C9FD8F26A8B}"/>
              </a:ext>
            </a:extLst>
          </p:cNvPr>
          <p:cNvGrpSpPr/>
          <p:nvPr/>
        </p:nvGrpSpPr>
        <p:grpSpPr>
          <a:xfrm>
            <a:off x="1980732" y="1923660"/>
            <a:ext cx="1008140" cy="936130"/>
            <a:chOff x="1980732" y="1923660"/>
            <a:chExt cx="1008140" cy="9361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A2CE63-8AA9-0342-AE52-3D2D0C7462BD}"/>
                </a:ext>
              </a:extLst>
            </p:cNvPr>
            <p:cNvSpPr/>
            <p:nvPr/>
          </p:nvSpPr>
          <p:spPr>
            <a:xfrm>
              <a:off x="2435449" y="2109634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C29E102-BB3E-3247-B3E6-5B584B56F45A}"/>
                </a:ext>
              </a:extLst>
            </p:cNvPr>
            <p:cNvSpPr/>
            <p:nvPr/>
          </p:nvSpPr>
          <p:spPr>
            <a:xfrm>
              <a:off x="2626333" y="2461269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B71A99-A82C-C346-AC8D-35DF28C16618}"/>
                </a:ext>
              </a:extLst>
            </p:cNvPr>
            <p:cNvSpPr/>
            <p:nvPr/>
          </p:nvSpPr>
          <p:spPr>
            <a:xfrm>
              <a:off x="2356829" y="2285452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8D2AFF-8718-614D-A862-4C7CAC9916D5}"/>
                </a:ext>
              </a:extLst>
            </p:cNvPr>
            <p:cNvSpPr/>
            <p:nvPr/>
          </p:nvSpPr>
          <p:spPr>
            <a:xfrm>
              <a:off x="2441993" y="2461269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C43C3E3-4BBC-F34D-8AA0-D1BE851207BA}"/>
                </a:ext>
              </a:extLst>
            </p:cNvPr>
            <p:cNvSpPr/>
            <p:nvPr/>
          </p:nvSpPr>
          <p:spPr>
            <a:xfrm>
              <a:off x="2248293" y="2461270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B8A642-BC23-D54E-B329-4B199EC22132}"/>
                </a:ext>
              </a:extLst>
            </p:cNvPr>
            <p:cNvSpPr/>
            <p:nvPr/>
          </p:nvSpPr>
          <p:spPr>
            <a:xfrm>
              <a:off x="2521303" y="2285452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8034A4-DC5F-A445-A8D5-1388CE6D249C}"/>
                </a:ext>
              </a:extLst>
            </p:cNvPr>
            <p:cNvSpPr/>
            <p:nvPr/>
          </p:nvSpPr>
          <p:spPr>
            <a:xfrm>
              <a:off x="2527914" y="2628122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25906F-5F80-444E-9457-3452BD2F19DC}"/>
                </a:ext>
              </a:extLst>
            </p:cNvPr>
            <p:cNvSpPr/>
            <p:nvPr/>
          </p:nvSpPr>
          <p:spPr>
            <a:xfrm>
              <a:off x="2343574" y="2628122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142E6E-2EA9-6542-801B-5254F30F4072}"/>
                </a:ext>
              </a:extLst>
            </p:cNvPr>
            <p:cNvSpPr/>
            <p:nvPr/>
          </p:nvSpPr>
          <p:spPr>
            <a:xfrm>
              <a:off x="2149874" y="2628123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00B0B4-23D6-C14E-8CD4-D240FA945FD4}"/>
                </a:ext>
              </a:extLst>
            </p:cNvPr>
            <p:cNvSpPr/>
            <p:nvPr/>
          </p:nvSpPr>
          <p:spPr>
            <a:xfrm>
              <a:off x="2721923" y="2631031"/>
              <a:ext cx="122929" cy="155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49906F5-D779-E940-BEEF-7511E086A46E}"/>
                </a:ext>
              </a:extLst>
            </p:cNvPr>
            <p:cNvGrpSpPr/>
            <p:nvPr/>
          </p:nvGrpSpPr>
          <p:grpSpPr>
            <a:xfrm>
              <a:off x="1980732" y="1923660"/>
              <a:ext cx="1008140" cy="936130"/>
              <a:chOff x="2411700" y="1419590"/>
              <a:chExt cx="1008140" cy="93613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42121553-D0C1-064C-97BD-703965337C8D}"/>
                  </a:ext>
                </a:extLst>
              </p:cNvPr>
              <p:cNvGrpSpPr/>
              <p:nvPr/>
            </p:nvGrpSpPr>
            <p:grpSpPr>
              <a:xfrm>
                <a:off x="2411700" y="1419590"/>
                <a:ext cx="1008140" cy="936130"/>
                <a:chOff x="755470" y="1419590"/>
                <a:chExt cx="1008140" cy="936130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2290F9B-B7CF-144F-8785-0C3A8B7E79F3}"/>
                    </a:ext>
                  </a:extLst>
                </p:cNvPr>
                <p:cNvSpPr/>
                <p:nvPr/>
              </p:nvSpPr>
              <p:spPr>
                <a:xfrm>
                  <a:off x="1187530" y="141959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2E160C43-86FB-0A4C-AA83-5EFA33EC214E}"/>
                    </a:ext>
                  </a:extLst>
                </p:cNvPr>
                <p:cNvSpPr/>
                <p:nvPr/>
              </p:nvSpPr>
              <p:spPr>
                <a:xfrm>
                  <a:off x="75547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CB7CC7E9-B7A9-1646-8162-9188371908FB}"/>
                    </a:ext>
                  </a:extLst>
                </p:cNvPr>
                <p:cNvSpPr/>
                <p:nvPr/>
              </p:nvSpPr>
              <p:spPr>
                <a:xfrm>
                  <a:off x="1619590" y="2211700"/>
                  <a:ext cx="144020" cy="1440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81CFB046-6EB1-6C4C-BFC4-CBC5C41DF2FF}"/>
                  </a:ext>
                </a:extLst>
              </p:cNvPr>
              <p:cNvCxnSpPr>
                <a:stCxn id="22" idx="3"/>
                <a:endCxn id="23" idx="0"/>
              </p:cNvCxnSpPr>
              <p:nvPr/>
            </p:nvCxnSpPr>
            <p:spPr>
              <a:xfrm flipH="1">
                <a:off x="2483710" y="1542519"/>
                <a:ext cx="381141" cy="66918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C4EC50AC-3A6C-3B42-BEF8-79E8B16E1E36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2946770" y="1528055"/>
                <a:ext cx="401060" cy="68364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89D6C9F3-99AE-BA4B-8496-DAF986A82C39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2555720" y="2283710"/>
                <a:ext cx="7201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圆角矩形 1">
            <a:extLst>
              <a:ext uri="{FF2B5EF4-FFF2-40B4-BE49-F238E27FC236}">
                <a16:creationId xmlns:a16="http://schemas.microsoft.com/office/drawing/2014/main" id="{94CDA95D-D64D-C34F-9CFC-8F90DCEF8D69}"/>
              </a:ext>
            </a:extLst>
          </p:cNvPr>
          <p:cNvSpPr/>
          <p:nvPr/>
        </p:nvSpPr>
        <p:spPr>
          <a:xfrm>
            <a:off x="3779890" y="2264649"/>
            <a:ext cx="1368190" cy="43031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片元着色器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38DDEC-A1CA-1840-AB84-4F34755739CA}"/>
              </a:ext>
            </a:extLst>
          </p:cNvPr>
          <p:cNvSpPr/>
          <p:nvPr/>
        </p:nvSpPr>
        <p:spPr>
          <a:xfrm>
            <a:off x="5877971" y="1620318"/>
            <a:ext cx="2232310" cy="172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CB41406-DB66-3E4B-8DAF-D27897E32FF2}"/>
              </a:ext>
            </a:extLst>
          </p:cNvPr>
          <p:cNvCxnSpPr>
            <a:cxnSpLocks/>
          </p:cNvCxnSpPr>
          <p:nvPr/>
        </p:nvCxnSpPr>
        <p:spPr>
          <a:xfrm>
            <a:off x="2604762" y="2188185"/>
            <a:ext cx="1149502" cy="17581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07ACD92-874F-0848-BAF3-C4F3789DB2E7}"/>
              </a:ext>
            </a:extLst>
          </p:cNvPr>
          <p:cNvCxnSpPr>
            <a:cxnSpLocks/>
          </p:cNvCxnSpPr>
          <p:nvPr/>
        </p:nvCxnSpPr>
        <p:spPr>
          <a:xfrm flipV="1">
            <a:off x="5230307" y="1923660"/>
            <a:ext cx="1763819" cy="51666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EE7EF15-D502-D94B-8A17-AB1D720BBEA5}"/>
              </a:ext>
            </a:extLst>
          </p:cNvPr>
          <p:cNvSpPr/>
          <p:nvPr/>
        </p:nvSpPr>
        <p:spPr>
          <a:xfrm>
            <a:off x="7014888" y="1840655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E7FD0689-2FBB-104C-AF63-16EBD88942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79758" y="2362960"/>
            <a:ext cx="1178607" cy="10950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31DA09-9448-4148-89E4-6DB5486FCDA9}"/>
              </a:ext>
            </a:extLst>
          </p:cNvPr>
          <p:cNvCxnSpPr>
            <a:cxnSpLocks/>
          </p:cNvCxnSpPr>
          <p:nvPr/>
        </p:nvCxnSpPr>
        <p:spPr>
          <a:xfrm flipV="1">
            <a:off x="5230307" y="2109634"/>
            <a:ext cx="1646013" cy="37017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4EF6ECD-67FB-5D42-BE20-ABA0539917FC}"/>
              </a:ext>
            </a:extLst>
          </p:cNvPr>
          <p:cNvSpPr/>
          <p:nvPr/>
        </p:nvSpPr>
        <p:spPr>
          <a:xfrm>
            <a:off x="6921831" y="2025273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3AB42A7-71F5-1747-B6BC-D65ABD013DA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844852" y="2592860"/>
            <a:ext cx="823638" cy="11567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22E1188-5DD1-C643-904D-54B563145DED}"/>
              </a:ext>
            </a:extLst>
          </p:cNvPr>
          <p:cNvSpPr/>
          <p:nvPr/>
        </p:nvSpPr>
        <p:spPr>
          <a:xfrm>
            <a:off x="7090271" y="2025273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6906A7-4587-5448-ABFC-909E70EC95D4}"/>
              </a:ext>
            </a:extLst>
          </p:cNvPr>
          <p:cNvSpPr/>
          <p:nvPr/>
        </p:nvSpPr>
        <p:spPr>
          <a:xfrm>
            <a:off x="6818053" y="2209253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836001-5B78-5746-AAAA-9BD39A4CBC5B}"/>
              </a:ext>
            </a:extLst>
          </p:cNvPr>
          <p:cNvSpPr/>
          <p:nvPr/>
        </p:nvSpPr>
        <p:spPr>
          <a:xfrm>
            <a:off x="7213200" y="2207944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A8CE48B-665A-564D-AA45-4F7506587DAB}"/>
              </a:ext>
            </a:extLst>
          </p:cNvPr>
          <p:cNvSpPr/>
          <p:nvPr/>
        </p:nvSpPr>
        <p:spPr>
          <a:xfrm>
            <a:off x="7005985" y="2209253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F134C9-2083-D842-A176-873D879AA3BF}"/>
              </a:ext>
            </a:extLst>
          </p:cNvPr>
          <p:cNvSpPr/>
          <p:nvPr/>
        </p:nvSpPr>
        <p:spPr>
          <a:xfrm>
            <a:off x="6720504" y="2383761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A4CFF5-8F38-B442-BFE7-184B19D69FC4}"/>
              </a:ext>
            </a:extLst>
          </p:cNvPr>
          <p:cNvSpPr/>
          <p:nvPr/>
        </p:nvSpPr>
        <p:spPr>
          <a:xfrm>
            <a:off x="7115651" y="2382452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C59EAD5-2A4D-7C40-99A8-CF58F3C39525}"/>
              </a:ext>
            </a:extLst>
          </p:cNvPr>
          <p:cNvSpPr/>
          <p:nvPr/>
        </p:nvSpPr>
        <p:spPr>
          <a:xfrm>
            <a:off x="6908436" y="2383761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10F078-D6C1-C44A-9397-98337D250A38}"/>
              </a:ext>
            </a:extLst>
          </p:cNvPr>
          <p:cNvSpPr/>
          <p:nvPr/>
        </p:nvSpPr>
        <p:spPr>
          <a:xfrm>
            <a:off x="7307047" y="2382451"/>
            <a:ext cx="122929" cy="1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BF4476B9-E95D-3840-8FEA-43A0BECA486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230307" y="2536995"/>
            <a:ext cx="2138205" cy="471"/>
          </a:xfrm>
          <a:prstGeom prst="bentConnector4">
            <a:avLst>
              <a:gd name="adj1" fmla="val 44243"/>
              <a:gd name="adj2" fmla="val 48635032"/>
            </a:avLst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1E91F8E-8D6B-E142-93BA-FBA5842A1B30}"/>
              </a:ext>
            </a:extLst>
          </p:cNvPr>
          <p:cNvSpPr txBox="1"/>
          <p:nvPr/>
        </p:nvSpPr>
        <p:spPr>
          <a:xfrm>
            <a:off x="5796917" y="1213495"/>
            <a:ext cx="118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36344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138</TotalTime>
  <Words>226</Words>
  <Application>Microsoft Macintosh PowerPoint</Application>
  <PresentationFormat>全屏显示(16:9)</PresentationFormat>
  <Paragraphs>40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119</cp:revision>
  <dcterms:created xsi:type="dcterms:W3CDTF">2016-04-25T01:54:00Z</dcterms:created>
  <dcterms:modified xsi:type="dcterms:W3CDTF">2022-09-25T14:12:38Z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