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6"/>
  </p:notesMasterIdLst>
  <p:sldIdLst>
    <p:sldId id="277" r:id="rId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2022/9/26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使用多重纹理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5</Words>
  <Application>Microsoft Macintosh PowerPoint</Application>
  <PresentationFormat>全屏显示(16:9)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95</cp:revision>
  <dcterms:created xsi:type="dcterms:W3CDTF">2016-04-25T01:54:00Z</dcterms:created>
  <dcterms:modified xsi:type="dcterms:W3CDTF">2022-09-26T13:34:22Z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