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b3cf4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b3cf4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cab3cf4f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cab3cf4f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ab3cf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cab3cf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 Help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Ivy Hacks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71525" y="3824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Taha, Prasad, Rosen, Lakshika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400" y="80300"/>
            <a:ext cx="2183275" cy="1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the ambulance tracking app, we wanted to have transparency and save people time in transportation to the ER, as every second saved is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want to help both sides: the ambulance drivers and the patients who need transportation.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/>
              <a:t>accommodate</a:t>
            </a:r>
            <a:r>
              <a:rPr lang="en"/>
              <a:t> the COVID-19 pandemic, we have added reminder for the driver to wear a mask and let the driver know if the user needs COVID-19 special care.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&amp; Market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Ambulance 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with health risks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Older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Population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Description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Ambulance tracking app usable by people to use similar to a Uber Taxi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 this to save a lot of time on transportation of patients to the 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Figma for the UI design of the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</a:t>
            </a:r>
            <a:r>
              <a:rPr lang="en"/>
              <a:t>Google Maps API, Flutter, and Google Firebase to implement this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82625"/>
            <a:ext cx="4189152" cy="142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87120"/>
            <a:ext cx="4189149" cy="235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