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5362-3397-47A0-A6BF-A634F923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E61EE9-59E5-492D-920E-6FC0386B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6AECB-4237-4195-AB32-9AE4F439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139C2-6F04-43A6-A91C-C4092648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79736-D251-4666-956F-7EED4987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A4BFF-0021-49F5-A92B-AB24FC8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D1C34-6E75-4910-97CF-356FEB4CD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F9B41-D474-463E-981D-A427EDCC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AFACC-4A46-4BCD-82FC-FBBF02FE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EBA03-6B1A-4F04-831A-4419DEB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6529C-4E38-4B91-AD8A-B70CFAD47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4A24C-40CF-4D75-B3F0-5383038B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B0F17-4173-47EC-8608-94B29E5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37148-5B42-400D-997D-1DAEDF20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9EA26-8564-41B8-A672-4B489EB1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DD2AB-9F89-4A0C-AACC-0FB640E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1AA11-C3F5-4B96-8E4B-112014C3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604AA-DA53-4A47-91BB-B58CEC55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6C5E9-AEDB-4567-9FD2-A9F1AB44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D6097-4208-4367-89C3-699686A2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2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6AEDB-606E-46CF-88D3-B5527B3E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90BAC-5149-413C-AA2D-0CDB1C98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9494-FFF3-4100-8073-E9FA0E98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261F4-B0DE-4F66-80F3-3D2C7472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F45C9-A2EE-4131-A2B7-B4D74AE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4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D6CE-3CD0-48C1-8F03-411C955D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2E5C1-FC7B-46A0-8528-6623502F5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EDC08-0322-4D51-9570-B67BC33E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9F0C-61FE-4E12-81ED-913EF968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FEEB0-0878-408F-951E-4AF35F70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5BBC9-3A07-4235-8EB7-DE9FF5F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097E2-EEB9-48DF-8281-3DB2C3E2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C57DF-E63B-4F27-8494-49683987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CD394-DF4B-4CDB-8499-31010A1A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2BD3E-ECCD-4336-9AD7-FB41D5E7A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40CD41-C7B8-4E86-8DE9-95E62F29B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531885-30B1-4823-B83A-8A1B752C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3B247D-01BF-4C49-9CD2-0573B5C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DEBAFC-A931-4846-B51C-11A87B6B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E66C-AD14-4C01-B756-B6F5F7CC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5C2AB-A761-4F2B-8986-CFD9192C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645E8-6AF9-458D-9015-FED4A28B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35C34-FE90-410F-9541-8397C7E8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0C4ED-8A2F-449F-8CEB-756E1C8E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2D9A96-5CE1-48C3-AE6F-4343834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BE041-BDA4-49B5-B173-05EE6E5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6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47C0-71C9-45E5-B48D-4C809B62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5E319-3869-4C3E-816F-1E49BE2F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51A9C-77BE-4299-B404-CF63A5A9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E08D8-785D-4889-B065-29B518F7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92DA-E291-4201-879E-B80D5E24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8DA5A-44BA-4033-85CD-47A7E9EC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1368-DBA1-4A74-8E0A-F199A39B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A338EC-FD2E-48A6-AAB0-51E554F9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02B63-5433-44EB-9CEB-201F6428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582F6-698C-4F07-98CE-6AAC6C51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26095-1243-482D-B955-24FF6F8F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FAF42-025D-49C1-B585-BF8CD147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399B2-AF86-480D-B154-11A1CC7F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002C8-ADFD-471C-A59E-D5AB5EE2A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28332-41B7-4C72-BE0C-3C5874263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497C-D6D2-4675-A994-B4AAA942D0E4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C4F1E-29A4-4888-89A3-70F2AC028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71773-9C9E-4D88-BD81-31C986013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F17F-2F4B-4B6E-AC8B-FBFB29DD8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7FC-C5B5-4346-8219-FB62DCAF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215"/>
            <a:ext cx="9144000" cy="501161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9B641-846D-46B6-80DA-10404C194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391"/>
            <a:ext cx="9144000" cy="5055577"/>
          </a:xfrm>
        </p:spPr>
        <p:txBody>
          <a:bodyPr/>
          <a:lstStyle/>
          <a:p>
            <a:pPr algn="l"/>
            <a:r>
              <a:rPr lang="zh-CN" altLang="en-US" dirty="0"/>
              <a:t>继承 </a:t>
            </a:r>
            <a:r>
              <a:rPr lang="en-US" altLang="zh-CN" dirty="0" err="1"/>
              <a:t>WebSecurityConfigurerAdapter</a:t>
            </a:r>
            <a:r>
              <a:rPr lang="en-US" altLang="zh-CN" dirty="0"/>
              <a:t> </a:t>
            </a:r>
            <a:r>
              <a:rPr lang="zh-CN" altLang="en-US" dirty="0"/>
              <a:t>方法，重写 </a:t>
            </a:r>
            <a:r>
              <a:rPr lang="en-US" altLang="zh-CN" dirty="0"/>
              <a:t>configure </a:t>
            </a:r>
            <a:r>
              <a:rPr lang="zh-CN" altLang="en-US" dirty="0"/>
              <a:t>方法，可以实现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权限控制，认证方式选择（基本认证，表单认证 </a:t>
            </a:r>
            <a:r>
              <a:rPr lang="en-US" altLang="zh-CN" dirty="0"/>
              <a:t>…</a:t>
            </a:r>
            <a:r>
              <a:rPr lang="zh-CN" altLang="en-US" dirty="0"/>
              <a:t>）等等配置。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上面就直接指定了 </a:t>
            </a:r>
            <a:r>
              <a:rPr lang="en-US" altLang="zh-CN" dirty="0"/>
              <a:t>index </a:t>
            </a:r>
            <a:r>
              <a:rPr lang="zh-CN" altLang="en-US" dirty="0"/>
              <a:t>页面谁都可以访问，</a:t>
            </a:r>
            <a:r>
              <a:rPr lang="en-US" altLang="zh-CN" dirty="0"/>
              <a:t>/users </a:t>
            </a:r>
            <a:r>
              <a:rPr lang="zh-CN" altLang="en-US" dirty="0"/>
              <a:t>接口只有 </a:t>
            </a:r>
            <a:r>
              <a:rPr lang="en-US" altLang="zh-CN" dirty="0"/>
              <a:t>ROLE_ADMIN </a:t>
            </a:r>
            <a:r>
              <a:rPr lang="zh-CN" altLang="en-US" dirty="0"/>
              <a:t>角色的用户才可以访问。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D1D2F-E014-43AC-BBC4-7495ED4E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45" y="2505485"/>
            <a:ext cx="9812431" cy="22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DD31-685C-4889-99EC-77558F23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2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配置 </a:t>
            </a:r>
            <a:r>
              <a:rPr lang="en-US" altLang="zh-CN" sz="4800" dirty="0"/>
              <a:t>spring security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CAC7-FE43-4E9A-B7BD-5804F7D5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369"/>
            <a:ext cx="10515600" cy="4541594"/>
          </a:xfrm>
        </p:spPr>
        <p:txBody>
          <a:bodyPr/>
          <a:lstStyle/>
          <a:p>
            <a:r>
              <a:rPr lang="zh-CN" altLang="en-US" dirty="0"/>
              <a:t>实验采用表单登陆，所以还需要继续配置：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7F6F0-B12A-4FB2-9479-439D1467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4" y="2181223"/>
            <a:ext cx="10016271" cy="38760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0E6144-1242-4E4E-B97B-466F79C710F2}"/>
              </a:ext>
            </a:extLst>
          </p:cNvPr>
          <p:cNvSpPr/>
          <p:nvPr/>
        </p:nvSpPr>
        <p:spPr>
          <a:xfrm>
            <a:off x="3420207" y="4818184"/>
            <a:ext cx="3063201" cy="12989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4DF2-32AF-4E4F-BDAE-B07E7C68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zh-CN" altLang="en-US" dirty="0"/>
              <a:t>订制 </a:t>
            </a:r>
            <a:r>
              <a:rPr lang="en-US" altLang="zh-CN" dirty="0"/>
              <a:t>403 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26EFE-22EB-4042-ACBD-5CAD491C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对于缺少权限时，自动跳转到定义的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33F4B-9B37-4039-8967-0B9D269E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2145519"/>
            <a:ext cx="6268139" cy="41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5EF4-9974-494F-B574-42CF5B03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552"/>
          </a:xfrm>
        </p:spPr>
        <p:txBody>
          <a:bodyPr/>
          <a:lstStyle/>
          <a:p>
            <a:r>
              <a:rPr lang="zh-CN" altLang="en-US" dirty="0"/>
              <a:t>访问首页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13249-3A82-4E3D-94A0-B71CA67E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zh-CN" altLang="en-US" dirty="0"/>
              <a:t>没有登陆和权限的限制：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A79E4-7E8B-4077-BB23-67ED7F59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71" y="2268415"/>
            <a:ext cx="8990835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4FAF-15A7-4FDD-B878-32C174BE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zh-CN" altLang="en-US" dirty="0"/>
              <a:t>管理员调用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A815B-C8D8-42D0-B4B5-A6304AC1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zh-CN" altLang="en-US" dirty="0"/>
              <a:t>返回正常：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32412-C352-4944-B303-65A0FDEF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67" y="1841144"/>
            <a:ext cx="3997118" cy="4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ADA41-E15E-4A6E-A14D-09BA305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/>
          <a:lstStyle/>
          <a:p>
            <a:r>
              <a:rPr lang="zh-CN" altLang="en-US" dirty="0"/>
              <a:t>普通用户访问 </a:t>
            </a:r>
            <a:r>
              <a:rPr lang="en-US" altLang="zh-CN" dirty="0"/>
              <a:t>/users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36324-0A76-4057-B322-32A36B9A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/>
          <a:lstStyle/>
          <a:p>
            <a:r>
              <a:rPr lang="en-US" altLang="zh-CN" dirty="0"/>
              <a:t>403 Forbidden</a:t>
            </a:r>
            <a:r>
              <a:rPr lang="zh-CN" altLang="en-US" dirty="0"/>
              <a:t>，跳到自定义的 </a:t>
            </a:r>
            <a:r>
              <a:rPr lang="en-US" altLang="zh-CN" dirty="0"/>
              <a:t>403 </a:t>
            </a:r>
            <a:r>
              <a:rPr lang="zh-CN" altLang="en-US" dirty="0"/>
              <a:t>页面：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819153-50F0-4E40-889B-CDF80D84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84" y="2207066"/>
            <a:ext cx="6362554" cy="42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8E5C-87BB-4E4F-BD49-3EFB31A9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6" y="365126"/>
            <a:ext cx="10647484" cy="4309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/user/{id} </a:t>
            </a:r>
            <a:r>
              <a:rPr lang="zh-CN" altLang="en-US" dirty="0"/>
              <a:t>接口实现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7326-C2CD-4606-8A10-E7C0E037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6" y="923192"/>
            <a:ext cx="10515600" cy="4805363"/>
          </a:xfrm>
        </p:spPr>
        <p:txBody>
          <a:bodyPr/>
          <a:lstStyle/>
          <a:p>
            <a:r>
              <a:rPr lang="zh-CN" altLang="en-US" dirty="0"/>
              <a:t>分析：由于该接口登陆用户都可以访问，只是返回的数据集合不一样，因此不适合直接使用 </a:t>
            </a:r>
            <a:r>
              <a:rPr lang="en-US" altLang="zh-CN" dirty="0"/>
              <a:t>spring security </a:t>
            </a:r>
            <a:r>
              <a:rPr lang="zh-CN" altLang="en-US" dirty="0"/>
              <a:t>直接配置，比较灵活的方式为直接在业务中实现判断。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85F94-F14E-43C2-8864-3E57C177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8" y="2150085"/>
            <a:ext cx="9511813" cy="45370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DFD16F-1024-455A-82F1-373E77CCE909}"/>
              </a:ext>
            </a:extLst>
          </p:cNvPr>
          <p:cNvSpPr/>
          <p:nvPr/>
        </p:nvSpPr>
        <p:spPr>
          <a:xfrm>
            <a:off x="1740877" y="2779522"/>
            <a:ext cx="9144000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CEC60C-DEA3-4182-8A3A-E5FBFDEF1FF3}"/>
              </a:ext>
            </a:extLst>
          </p:cNvPr>
          <p:cNvSpPr txBox="1"/>
          <p:nvPr/>
        </p:nvSpPr>
        <p:spPr>
          <a:xfrm>
            <a:off x="7587763" y="2347546"/>
            <a:ext cx="34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获取当前用户信息（权限）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2362B-646D-4FB6-971E-EC3BA9D35B6F}"/>
              </a:ext>
            </a:extLst>
          </p:cNvPr>
          <p:cNvSpPr/>
          <p:nvPr/>
        </p:nvSpPr>
        <p:spPr>
          <a:xfrm>
            <a:off x="1740877" y="3858412"/>
            <a:ext cx="8414238" cy="728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5DB7A8-D7CC-44EE-87FD-B77868495818}"/>
              </a:ext>
            </a:extLst>
          </p:cNvPr>
          <p:cNvSpPr txBox="1"/>
          <p:nvPr/>
        </p:nvSpPr>
        <p:spPr>
          <a:xfrm>
            <a:off x="4598376" y="4696123"/>
            <a:ext cx="507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判断用户是否为管理员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是：对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rgbClr val="FF0000"/>
                </a:solidFill>
              </a:rPr>
              <a:t>取值不受限制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否：只能获取自己的信息，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覆盖为自己的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203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配置 spring security</vt:lpstr>
      <vt:lpstr>配置 spring security</vt:lpstr>
      <vt:lpstr>订制 403 页面</vt:lpstr>
      <vt:lpstr>访问首页</vt:lpstr>
      <vt:lpstr>管理员调用 /users 接口</vt:lpstr>
      <vt:lpstr>普通用户访问 /users 接口</vt:lpstr>
      <vt:lpstr>/user/{id} 接口实现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spring security</dc:title>
  <dc:creator>Hongda Liang</dc:creator>
  <cp:lastModifiedBy>Hongda Liang</cp:lastModifiedBy>
  <cp:revision>28</cp:revision>
  <dcterms:created xsi:type="dcterms:W3CDTF">2019-06-29T15:23:45Z</dcterms:created>
  <dcterms:modified xsi:type="dcterms:W3CDTF">2019-06-29T15:59:38Z</dcterms:modified>
</cp:coreProperties>
</file>