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3E4B1-855A-4702-A638-4DCAFCA88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583EE9-4504-4250-833B-F1B075A7C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F68CF-8195-4111-AE8A-14869AA7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A35EC-0453-40E4-9A39-0727F8EA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B7475-907D-4472-9A33-1A767BE8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9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91760-5604-498B-9CB8-5509A100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01EC3-B81C-4231-99DE-570AEA01C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2838F-8C88-4881-BDAF-213D0DAE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643CC-A932-4356-A6C5-798B7DCA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EE9BD-01A0-4974-AB12-2445158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F96BED-8549-45B7-95C7-CC73520C8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15CF3-10EF-49F4-A77A-E1D3D809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12811-F2C3-4093-9DE2-BA3D115F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3BAF9-8ECD-49AD-A268-0786232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97C9F-E253-4C39-9C56-C8EAE11C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7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350D9-F30D-42D7-A743-C45CAE05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7A9DF-9C9B-45C9-895B-EC5B66A2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91DD-C3E7-4B05-8BBB-8D150E81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E6021-BAD2-4A05-9C25-0B780A60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04C92-3350-402D-A424-C8399BB3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4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7409A-23CD-4F26-A4B1-C117C6D6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407D4-1365-4161-AA3C-3AFD99DA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E223B-313E-4F14-8168-800602A7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1FB93-A7CA-451E-AB57-139AC12D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83759-97B3-4791-A54B-24A53C8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D6BBF-78CE-41F6-80FF-01EEB556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05728-2AA0-4CC4-A466-FDE21AB26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64F5F4-09A3-49DF-AF69-8953CAA6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49FFF-7ED3-48AE-906F-3D2F8512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B3FF6B-D4B4-4E2B-8F75-D8284B98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B85F9-7FBA-47A6-96A5-C1EE65C8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9A9CE-5A36-432D-968F-19C04F44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AF554-E8FF-4532-9851-5D2A54EC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FD5AF-5FA3-4A75-AE76-35324380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9BC5D-9015-4C15-BEAA-77B7491A0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A568E9-6F58-4716-AE40-4FEF74904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FD53D8-3554-4561-B758-0B66D400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E8753-733C-4D9D-979F-77E45EBB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82225B-79E9-4E64-9FB5-78DB5979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2604B-6382-4EE6-9760-3BE10BA5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DCB678-19AD-4914-BB48-2BC8C87A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3C8FA4-EC59-40A1-BFC8-E52F4109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75E03-9DF4-46DC-92B0-C4B0BB86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9F7F7-AFA5-47E9-A7A5-AF78747A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7724DF-DE13-4F83-B3B1-77EA6BFF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3AEBF-7397-4EC2-AE9E-83288680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1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ECC02-F20D-4F4F-A6DA-CAF5440A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D95F9-15CE-467F-9C63-B918B107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CA2B8-24E6-4930-B71C-E950180C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80B40-6CE3-41C3-BB9A-600CD422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79334-1C64-4492-B685-CE6E857E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87036-8EAB-42F5-BC3B-683F786B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6269D-5761-4FA5-BA94-5AA3883E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19E3E1-45B7-45EE-8B64-28BC0E3AC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35502-52B5-414E-A856-1D697DD7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F9BFE-8AF6-4721-967B-F33641A3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B1D2A-3CE6-43BF-8D14-778B4BF0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2D5DF-7E3F-4D76-B06E-43A70170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7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34C24-37BB-4E2D-8D18-C24416C4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ECD6B-EC68-42F6-A4CA-0847CD09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7D108-1C3D-4BF8-B7B4-702B73799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F03C-F582-43D3-AAB9-B73FC4D9170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D5155-2F94-4F2E-AF05-BFAC54C4A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77CC6-797D-4BCA-A38F-2F4671365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D7D3-AD6F-42ED-9F15-339EA652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5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9C128-74AD-47E6-B5DC-01956AA1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安全配置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33809-E2BC-4FA3-84EB-3EC992CE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创建开发账号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创建 </a:t>
            </a:r>
            <a:r>
              <a:rPr lang="en-US" altLang="zh-CN" sz="2400" dirty="0"/>
              <a:t>`infosec-dev` </a:t>
            </a:r>
            <a:r>
              <a:rPr lang="zh-CN" altLang="en-US" sz="2400" dirty="0"/>
              <a:t>账号，允许特定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网络内的远程连接。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CREATE USER 'infosec-dev'@'%' IDENTIFIED BY '</a:t>
            </a:r>
            <a:r>
              <a:rPr lang="en-US" altLang="zh-CN" sz="2400" dirty="0" err="1"/>
              <a:t>xxxxxxxx</a:t>
            </a:r>
            <a:r>
              <a:rPr lang="en-US" altLang="zh-CN" sz="2400" dirty="0"/>
              <a:t>’;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只授予 </a:t>
            </a:r>
            <a:r>
              <a:rPr lang="en-US" altLang="zh-CN" sz="2400" dirty="0"/>
              <a:t>`infosec` </a:t>
            </a:r>
            <a:r>
              <a:rPr lang="zh-CN" altLang="en-US" sz="2400" dirty="0"/>
              <a:t>数据库的 </a:t>
            </a:r>
            <a:r>
              <a:rPr lang="en-US" altLang="zh-CN" sz="2400" dirty="0"/>
              <a:t>`user` </a:t>
            </a:r>
            <a:r>
              <a:rPr lang="zh-CN" altLang="en-US" sz="2400" dirty="0"/>
              <a:t>表格的 </a:t>
            </a:r>
            <a:r>
              <a:rPr lang="en-US" altLang="zh-CN" sz="2400" dirty="0"/>
              <a:t>`SELECT` </a:t>
            </a:r>
            <a:r>
              <a:rPr lang="zh-CN" altLang="en-US" sz="2400" dirty="0"/>
              <a:t>权限，保持最小权限原则。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GRANT SELECT ON `</a:t>
            </a:r>
            <a:r>
              <a:rPr lang="en-US" altLang="zh-CN" sz="2400" dirty="0" err="1"/>
              <a:t>infosec`.`user</a:t>
            </a:r>
            <a:r>
              <a:rPr lang="en-US" altLang="zh-CN" sz="2400" dirty="0"/>
              <a:t>` TO 'infosec-dev';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FLUSH PRIVILEGES;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查看该账户拥有的权限：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SHOW GRANTS FOR 'infosec-dev';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685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AF6D-01BF-4B8F-85B9-A6CDD857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1135-FF9E-4CEA-BCAB-A3E12F0C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创建生产环境账号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创建 </a:t>
            </a:r>
            <a:r>
              <a:rPr lang="en-US" altLang="zh-CN" dirty="0"/>
              <a:t>`infosec-prod` </a:t>
            </a:r>
            <a:r>
              <a:rPr lang="zh-CN" altLang="en-US" dirty="0"/>
              <a:t>账号，只允许</a:t>
            </a:r>
            <a:r>
              <a:rPr lang="en-US" altLang="zh-CN" dirty="0"/>
              <a:t>localhost</a:t>
            </a:r>
            <a:r>
              <a:rPr lang="zh-CN" altLang="en-US" dirty="0"/>
              <a:t>访问，该账号提供给同一台服务器上的</a:t>
            </a:r>
            <a:r>
              <a:rPr lang="en-US" altLang="zh-CN" dirty="0"/>
              <a:t>infosec</a:t>
            </a:r>
            <a:r>
              <a:rPr lang="zh-CN" altLang="en-US" dirty="0"/>
              <a:t>应用访问数据库。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CREATE USER '</a:t>
            </a:r>
            <a:r>
              <a:rPr lang="en-US" altLang="zh-CN" dirty="0" err="1"/>
              <a:t>infosec-prod'@'localhost</a:t>
            </a:r>
            <a:r>
              <a:rPr lang="en-US" altLang="zh-CN" dirty="0"/>
              <a:t>' IDENTIFIED BY '</a:t>
            </a:r>
            <a:r>
              <a:rPr lang="en-US" altLang="zh-CN" dirty="0" err="1"/>
              <a:t>xxxxxxxx</a:t>
            </a:r>
            <a:r>
              <a:rPr lang="en-US" altLang="zh-CN" dirty="0"/>
              <a:t>';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只授予 </a:t>
            </a:r>
            <a:r>
              <a:rPr lang="en-US" altLang="zh-CN" dirty="0"/>
              <a:t>`infosec` </a:t>
            </a:r>
            <a:r>
              <a:rPr lang="zh-CN" altLang="en-US" dirty="0"/>
              <a:t>数据库的 </a:t>
            </a:r>
            <a:r>
              <a:rPr lang="en-US" altLang="zh-CN" dirty="0"/>
              <a:t>`user` </a:t>
            </a:r>
            <a:r>
              <a:rPr lang="zh-CN" altLang="en-US" dirty="0"/>
              <a:t>表格的 </a:t>
            </a:r>
            <a:r>
              <a:rPr lang="en-US" altLang="zh-CN" dirty="0"/>
              <a:t>`SELECT` </a:t>
            </a:r>
            <a:r>
              <a:rPr lang="zh-CN" altLang="en-US" dirty="0"/>
              <a:t>权限，保持最小权限原则。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GRANT SELECT ON `</a:t>
            </a:r>
            <a:r>
              <a:rPr lang="en-US" altLang="zh-CN" dirty="0" err="1"/>
              <a:t>infosec`.`user</a:t>
            </a:r>
            <a:r>
              <a:rPr lang="en-US" altLang="zh-CN" dirty="0"/>
              <a:t>` TO '</a:t>
            </a:r>
            <a:r>
              <a:rPr lang="en-US" altLang="zh-CN" dirty="0" err="1"/>
              <a:t>infosec-prod'@'localhost</a:t>
            </a:r>
            <a:r>
              <a:rPr lang="en-US" altLang="zh-CN" dirty="0"/>
              <a:t>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FLUSH PRIVILEGES;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查看该账户拥有的权限：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SHOW GRANTS FOR '</a:t>
            </a:r>
            <a:r>
              <a:rPr lang="en-US" altLang="zh-CN" dirty="0" err="1"/>
              <a:t>infosec-prod'@'localhost</a:t>
            </a:r>
            <a:r>
              <a:rPr lang="en-US" altLang="zh-CN" dirty="0"/>
              <a:t>';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66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6B4B-22E2-4014-B68C-52E43B6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71B45-82A6-4B66-B17E-60A5A35B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3.</a:t>
            </a:r>
            <a:r>
              <a:rPr lang="zh-CN" altLang="en-US" dirty="0"/>
              <a:t>移除匿名账户和废弃账户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有些</a:t>
            </a:r>
            <a:r>
              <a:rPr lang="en-US" altLang="zh-CN" dirty="0"/>
              <a:t>MySQL</a:t>
            </a:r>
            <a:r>
              <a:rPr lang="zh-CN" altLang="en-US" dirty="0"/>
              <a:t>数据库的匿名用户的口令为空。因而，任何人都可以连接到这些数据库。可以用下面的命令进行检查：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mysql.user</a:t>
            </a:r>
            <a:r>
              <a:rPr lang="en-US" altLang="zh-CN" dirty="0"/>
              <a:t> where user="";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4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222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MySQL 安全配置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安全配置</dc:title>
  <dc:creator>不器 君</dc:creator>
  <cp:lastModifiedBy>不器 君</cp:lastModifiedBy>
  <cp:revision>2</cp:revision>
  <dcterms:created xsi:type="dcterms:W3CDTF">2019-06-29T15:29:46Z</dcterms:created>
  <dcterms:modified xsi:type="dcterms:W3CDTF">2019-06-29T15:37:32Z</dcterms:modified>
</cp:coreProperties>
</file>