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85" r:id="rId3"/>
    <p:sldId id="303" r:id="rId4"/>
    <p:sldId id="304" r:id="rId5"/>
    <p:sldId id="298" r:id="rId6"/>
    <p:sldId id="300" r:id="rId7"/>
    <p:sldId id="301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绿佳" initials="陈" lastIdx="0" clrIdx="0">
    <p:extLst>
      <p:ext uri="{19B8F6BF-5375-455C-9EA6-DF929625EA0E}">
        <p15:presenceInfo xmlns:p15="http://schemas.microsoft.com/office/powerpoint/2012/main" userId="69aa124ec4486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4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9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20E3-DF79-4512-84DA-93A1E66430D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061167" y="5791745"/>
            <a:ext cx="5603966" cy="7039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8126" y="2408589"/>
            <a:ext cx="58750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mtClean="0"/>
              <a:t>ScutBookshop </a:t>
            </a:r>
          </a:p>
          <a:p>
            <a:pPr algn="ctr"/>
            <a:r>
              <a:rPr lang="zh-CN" altLang="en-US" sz="4400" smtClean="0"/>
              <a:t>华工书店</a:t>
            </a:r>
            <a:endParaRPr lang="zh-CN" altLang="en-US" sz="6000"/>
          </a:p>
        </p:txBody>
      </p:sp>
      <p:sp>
        <p:nvSpPr>
          <p:cNvPr id="6" name="文本框 5"/>
          <p:cNvSpPr txBox="1"/>
          <p:nvPr/>
        </p:nvSpPr>
        <p:spPr>
          <a:xfrm>
            <a:off x="4493624" y="5912864"/>
            <a:ext cx="704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smtClean="0"/>
              <a:t>张媚、蔡思凯、陈绿佳、陈源森、束航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066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496711" y="270165"/>
            <a:ext cx="6795912" cy="18476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6711" y="2636011"/>
            <a:ext cx="6795912" cy="412984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58361" y="978878"/>
            <a:ext cx="1552945" cy="84872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</a:rPr>
              <a:t>Vuejs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56151" y="5713502"/>
            <a:ext cx="2104323" cy="96798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Elasticsearch</a:t>
            </a:r>
            <a:endParaRPr lang="zh-CN" altLang="en-US" sz="2400"/>
          </a:p>
        </p:txBody>
      </p:sp>
      <p:sp>
        <p:nvSpPr>
          <p:cNvPr id="46" name="圆角矩形 45"/>
          <p:cNvSpPr/>
          <p:nvPr/>
        </p:nvSpPr>
        <p:spPr>
          <a:xfrm>
            <a:off x="1077604" y="2880708"/>
            <a:ext cx="2514183" cy="108389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Java </a:t>
            </a:r>
            <a:r>
              <a:rPr lang="zh-CN" altLang="en-US" sz="2400" smtClean="0"/>
              <a:t>业务逻辑</a:t>
            </a:r>
            <a:endParaRPr lang="en-US" altLang="zh-CN" sz="2400" smtClean="0"/>
          </a:p>
          <a:p>
            <a:pPr algn="ctr"/>
            <a:r>
              <a:rPr lang="zh-CN" altLang="en-US" sz="2400" smtClean="0"/>
              <a:t>（</a:t>
            </a:r>
            <a:r>
              <a:rPr lang="en-US" altLang="zh-CN" sz="2400" smtClean="0"/>
              <a:t>SpringBoot</a:t>
            </a:r>
            <a:r>
              <a:rPr lang="zh-CN" altLang="en-US" sz="2400" smtClean="0"/>
              <a:t>）</a:t>
            </a:r>
            <a:endParaRPr lang="zh-CN" altLang="en-US" sz="2400"/>
          </a:p>
        </p:txBody>
      </p:sp>
      <p:sp>
        <p:nvSpPr>
          <p:cNvPr id="47" name="圆角矩形 46"/>
          <p:cNvSpPr/>
          <p:nvPr/>
        </p:nvSpPr>
        <p:spPr>
          <a:xfrm>
            <a:off x="1431650" y="5901137"/>
            <a:ext cx="1806091" cy="806854"/>
          </a:xfrm>
          <a:prstGeom prst="roundRect">
            <a:avLst/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mysql</a:t>
            </a:r>
            <a:endParaRPr lang="zh-CN" altLang="en-US" sz="2800"/>
          </a:p>
        </p:txBody>
      </p:sp>
      <p:sp>
        <p:nvSpPr>
          <p:cNvPr id="67" name="文本框 66"/>
          <p:cNvSpPr txBox="1"/>
          <p:nvPr/>
        </p:nvSpPr>
        <p:spPr>
          <a:xfrm>
            <a:off x="3351911" y="4672731"/>
            <a:ext cx="50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S4</a:t>
            </a:r>
            <a:endParaRPr lang="zh-CN" altLang="en-US" sz="240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6011306" y="4056490"/>
            <a:ext cx="239826" cy="400110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7707072" y="463471"/>
            <a:ext cx="2841586" cy="1552845"/>
            <a:chOff x="8386354" y="248194"/>
            <a:chExt cx="2926079" cy="1593669"/>
          </a:xfrm>
        </p:grpSpPr>
        <p:sp>
          <p:nvSpPr>
            <p:cNvPr id="41" name="圆角矩形 40"/>
            <p:cNvSpPr/>
            <p:nvPr/>
          </p:nvSpPr>
          <p:spPr>
            <a:xfrm>
              <a:off x="8386354" y="248194"/>
              <a:ext cx="2926079" cy="15936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8674621" y="417555"/>
              <a:ext cx="676803" cy="510857"/>
            </a:xfrm>
            <a:prstGeom prst="rightArrow">
              <a:avLst/>
            </a:prstGeom>
            <a:solidFill>
              <a:srgbClr val="FA7A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449840" y="442151"/>
              <a:ext cx="1484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/>
                <a:t>服务调用</a:t>
              </a:r>
              <a:endParaRPr lang="zh-CN" altLang="en-US" sz="2400"/>
            </a:p>
          </p:txBody>
        </p:sp>
        <p:sp>
          <p:nvSpPr>
            <p:cNvPr id="44" name="右箭头 43"/>
            <p:cNvSpPr/>
            <p:nvPr/>
          </p:nvSpPr>
          <p:spPr>
            <a:xfrm>
              <a:off x="8662348" y="1098863"/>
              <a:ext cx="689076" cy="49204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6739" y="1114054"/>
              <a:ext cx="1681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/>
                <a:t>读</a:t>
              </a:r>
              <a:r>
                <a:rPr lang="en-US" altLang="zh-CN" sz="2400" smtClean="0"/>
                <a:t>/</a:t>
              </a:r>
              <a:r>
                <a:rPr lang="zh-CN" altLang="en-US" sz="2400" smtClean="0"/>
                <a:t>写数据</a:t>
              </a:r>
              <a:endParaRPr lang="zh-CN" altLang="en-US" sz="2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7837182" y="3200134"/>
            <a:ext cx="4206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smtClean="0"/>
              <a:t>数据获取</a:t>
            </a:r>
            <a:endParaRPr lang="en-US" altLang="zh-CN" sz="3200" smtClean="0"/>
          </a:p>
          <a:p>
            <a:r>
              <a:rPr lang="en-US" altLang="zh-CN" sz="2400" smtClean="0"/>
              <a:t>D1 &amp; D2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smtClean="0"/>
              <a:t>业务计算</a:t>
            </a:r>
            <a:endParaRPr lang="en-US" altLang="zh-CN" sz="3200" smtClean="0"/>
          </a:p>
          <a:p>
            <a:r>
              <a:rPr lang="en-US" altLang="zh-CN" sz="2400" smtClean="0"/>
              <a:t>S1-&gt;S2-&gt;S3-&gt;D3 &amp; D4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smtClean="0"/>
              <a:t>搜索业务</a:t>
            </a:r>
            <a:endParaRPr lang="en-US" altLang="zh-CN" sz="3200" smtClean="0"/>
          </a:p>
          <a:p>
            <a:r>
              <a:rPr lang="en-US" altLang="zh-CN" sz="2400" smtClean="0"/>
              <a:t>S1-&gt;S2-&gt;S4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smtClean="0"/>
              <a:t>推荐</a:t>
            </a:r>
            <a:r>
              <a:rPr lang="zh-CN" altLang="en-US" sz="3200" smtClean="0"/>
              <a:t>算法（未完成）</a:t>
            </a:r>
            <a:endParaRPr lang="en-US" altLang="zh-CN" sz="3200" smtClean="0"/>
          </a:p>
        </p:txBody>
      </p:sp>
      <p:sp>
        <p:nvSpPr>
          <p:cNvPr id="24" name="圆角矩形 23"/>
          <p:cNvSpPr/>
          <p:nvPr/>
        </p:nvSpPr>
        <p:spPr>
          <a:xfrm>
            <a:off x="4113115" y="3368898"/>
            <a:ext cx="1806091" cy="967987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zimg</a:t>
            </a:r>
            <a:endParaRPr lang="zh-CN" altLang="en-US" sz="28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254893" y="5094775"/>
            <a:ext cx="1894589" cy="930024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971737" y="1938683"/>
            <a:ext cx="1" cy="1261451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213497" y="2369743"/>
            <a:ext cx="2079126" cy="83327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smtClean="0"/>
              <a:t>Backend</a:t>
            </a:r>
            <a:endParaRPr lang="zh-CN" altLang="en-US" sz="3600"/>
          </a:p>
        </p:txBody>
      </p:sp>
      <p:sp>
        <p:nvSpPr>
          <p:cNvPr id="39" name="圆角矩形 38"/>
          <p:cNvSpPr/>
          <p:nvPr/>
        </p:nvSpPr>
        <p:spPr>
          <a:xfrm>
            <a:off x="496711" y="46835"/>
            <a:ext cx="2229255" cy="83327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smtClean="0"/>
              <a:t>Frontend</a:t>
            </a:r>
            <a:endParaRPr lang="zh-CN" altLang="en-US" sz="3600"/>
          </a:p>
        </p:txBody>
      </p:sp>
      <p:grpSp>
        <p:nvGrpSpPr>
          <p:cNvPr id="7" name="组合 6"/>
          <p:cNvGrpSpPr/>
          <p:nvPr/>
        </p:nvGrpSpPr>
        <p:grpSpPr>
          <a:xfrm>
            <a:off x="2005385" y="1944814"/>
            <a:ext cx="1362332" cy="860205"/>
            <a:chOff x="2005385" y="1944814"/>
            <a:chExt cx="1362332" cy="860205"/>
          </a:xfrm>
        </p:grpSpPr>
        <p:sp>
          <p:nvSpPr>
            <p:cNvPr id="66" name="文本框 65"/>
            <p:cNvSpPr txBox="1"/>
            <p:nvPr/>
          </p:nvSpPr>
          <p:spPr>
            <a:xfrm>
              <a:off x="2503089" y="2060551"/>
              <a:ext cx="86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S2</a:t>
              </a:r>
              <a:endParaRPr lang="zh-CN" altLang="en-US" sz="240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005385" y="1944814"/>
              <a:ext cx="658621" cy="86020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1590327" y="1001650"/>
            <a:ext cx="1488736" cy="8259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</a:rPr>
              <a:t>Axios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77407" y="1411342"/>
            <a:ext cx="735707" cy="593058"/>
            <a:chOff x="3377407" y="1999173"/>
            <a:chExt cx="735707" cy="593058"/>
          </a:xfrm>
        </p:grpSpPr>
        <p:cxnSp>
          <p:nvCxnSpPr>
            <p:cNvPr id="54" name="直接箭头连接符 53"/>
            <p:cNvCxnSpPr/>
            <p:nvPr/>
          </p:nvCxnSpPr>
          <p:spPr>
            <a:xfrm rot="16200000" flipV="1">
              <a:off x="3745261" y="1631319"/>
              <a:ext cx="0" cy="735707"/>
            </a:xfrm>
            <a:prstGeom prst="straightConnector1">
              <a:avLst/>
            </a:prstGeom>
            <a:ln w="1016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3534460" y="2130566"/>
              <a:ext cx="509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S1</a:t>
              </a:r>
              <a:endParaRPr lang="zh-CN" altLang="en-US" sz="24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525404" y="2370828"/>
            <a:ext cx="441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 </a:t>
            </a:r>
            <a:r>
              <a:rPr lang="en-US" altLang="zh-CN" sz="32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32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 sz="32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588324" y="4550958"/>
            <a:ext cx="1492742" cy="766296"/>
          </a:xfrm>
          <a:prstGeom prst="round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Mybatis</a:t>
            </a:r>
            <a:endParaRPr lang="zh-CN" altLang="en-US" sz="240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334695" y="4004684"/>
            <a:ext cx="0" cy="475285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423317" y="5366275"/>
            <a:ext cx="2077213" cy="468146"/>
            <a:chOff x="2261491" y="5227775"/>
            <a:chExt cx="2077213" cy="468146"/>
          </a:xfrm>
        </p:grpSpPr>
        <p:grpSp>
          <p:nvGrpSpPr>
            <p:cNvPr id="51" name="组合 50"/>
            <p:cNvGrpSpPr/>
            <p:nvPr/>
          </p:nvGrpSpPr>
          <p:grpSpPr>
            <a:xfrm>
              <a:off x="2941538" y="5227775"/>
              <a:ext cx="490245" cy="468146"/>
              <a:chOff x="2408255" y="4684714"/>
              <a:chExt cx="490245" cy="554362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2408255" y="4684714"/>
                <a:ext cx="0" cy="554362"/>
              </a:xfrm>
              <a:prstGeom prst="straightConnector1">
                <a:avLst/>
              </a:prstGeom>
              <a:ln w="1016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 flipV="1">
                <a:off x="2898500" y="4684714"/>
                <a:ext cx="0" cy="554362"/>
              </a:xfrm>
              <a:prstGeom prst="straightConnector1">
                <a:avLst/>
              </a:prstGeom>
              <a:ln w="1016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2261491" y="5261793"/>
              <a:ext cx="717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D3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621586" y="5261793"/>
              <a:ext cx="717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D4</a:t>
              </a:r>
              <a:endParaRPr lang="zh-CN" altLang="en-US" sz="20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517033" y="3978139"/>
            <a:ext cx="71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S3</a:t>
            </a:r>
            <a:endParaRPr lang="zh-CN" altLang="en-US" sz="2400"/>
          </a:p>
        </p:txBody>
      </p:sp>
      <p:sp>
        <p:nvSpPr>
          <p:cNvPr id="60" name="圆角矩形 59"/>
          <p:cNvSpPr/>
          <p:nvPr/>
        </p:nvSpPr>
        <p:spPr>
          <a:xfrm>
            <a:off x="5331819" y="4609183"/>
            <a:ext cx="1838627" cy="9711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Python</a:t>
            </a:r>
            <a:r>
              <a:rPr lang="zh-CN" altLang="en-US" sz="2400" smtClean="0"/>
              <a:t>爬虫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591787" y="4171608"/>
            <a:ext cx="833469" cy="187011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294907" y="4825979"/>
            <a:ext cx="58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D1</a:t>
            </a:r>
            <a:endParaRPr lang="zh-CN" altLang="en-US" sz="2400"/>
          </a:p>
        </p:txBody>
      </p:sp>
      <p:sp>
        <p:nvSpPr>
          <p:cNvPr id="62" name="文本框 61"/>
          <p:cNvSpPr txBox="1"/>
          <p:nvPr/>
        </p:nvSpPr>
        <p:spPr>
          <a:xfrm>
            <a:off x="6314099" y="3994935"/>
            <a:ext cx="58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D2</a:t>
            </a:r>
            <a:endParaRPr lang="zh-CN" altLang="en-US" sz="2400"/>
          </a:p>
        </p:txBody>
      </p:sp>
      <p:sp>
        <p:nvSpPr>
          <p:cNvPr id="63" name="文本框 62"/>
          <p:cNvSpPr txBox="1"/>
          <p:nvPr/>
        </p:nvSpPr>
        <p:spPr>
          <a:xfrm>
            <a:off x="4268026" y="2636011"/>
            <a:ext cx="56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D5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98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41" y="679266"/>
            <a:ext cx="3750195" cy="6004477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785948" y="564097"/>
            <a:ext cx="2989218" cy="8139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数据库设计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" y="564097"/>
            <a:ext cx="4112623" cy="81397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爬虫 </a:t>
            </a:r>
            <a:r>
              <a:rPr lang="en-US" altLang="zh-CN" smtClean="0"/>
              <a:t>&amp; </a:t>
            </a:r>
            <a:r>
              <a:rPr lang="zh-CN" altLang="en-US" smtClean="0"/>
              <a:t>数据清洗</a:t>
            </a:r>
            <a:endParaRPr lang="zh-CN" altLang="en-US" dirty="0"/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7559" y="1192158"/>
            <a:ext cx="8333874" cy="255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实现</a:t>
            </a:r>
            <a:r>
              <a:rPr lang="en-US" altLang="zh-CN" sz="2800" dirty="0" smtClean="0"/>
              <a:t>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目标：图书详情，作者详情，标签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smtClean="0"/>
              <a:t>结果</a:t>
            </a:r>
            <a:r>
              <a:rPr lang="zh-CN" altLang="en-US" sz="2800" smtClean="0"/>
              <a:t>：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9024"/>
              </p:ext>
            </p:extLst>
          </p:nvPr>
        </p:nvGraphicFramePr>
        <p:xfrm>
          <a:off x="785948" y="3308467"/>
          <a:ext cx="355092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55">
                  <a:extLst>
                    <a:ext uri="{9D8B030D-6E8A-4147-A177-3AD203B41FA5}">
                      <a16:colId xmlns:a16="http://schemas.microsoft.com/office/drawing/2014/main" val="979730154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2798930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目标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数量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9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图书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727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7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作者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369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4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标签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1428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3466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9381941" y="4421313"/>
            <a:ext cx="1806091" cy="959794"/>
          </a:xfrm>
          <a:prstGeom prst="roundRect">
            <a:avLst/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mysql</a:t>
            </a:r>
            <a:endParaRPr lang="zh-CN" altLang="en-US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8517624" y="3087467"/>
            <a:ext cx="753653" cy="427566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381941" y="2568733"/>
            <a:ext cx="1806091" cy="967987"/>
          </a:xfrm>
          <a:prstGeom prst="round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zimg</a:t>
            </a:r>
            <a:endParaRPr lang="zh-CN" altLang="en-US" sz="28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517624" y="4214428"/>
            <a:ext cx="740867" cy="696693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473743" y="3399728"/>
            <a:ext cx="1838627" cy="9711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Python</a:t>
            </a:r>
            <a:r>
              <a:rPr lang="zh-CN" altLang="en-US" sz="2400" smtClean="0"/>
              <a:t>爬虫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075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4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6660" y="629021"/>
            <a:ext cx="10300635" cy="3257180"/>
            <a:chOff x="1353226" y="2929753"/>
            <a:chExt cx="9469189" cy="3276770"/>
          </a:xfrm>
        </p:grpSpPr>
        <p:sp>
          <p:nvSpPr>
            <p:cNvPr id="5" name="ïšḻiḋê"/>
            <p:cNvSpPr/>
            <p:nvPr/>
          </p:nvSpPr>
          <p:spPr>
            <a:xfrm rot="16200000">
              <a:off x="5787757" y="159651"/>
              <a:ext cx="603786" cy="7702876"/>
            </a:xfrm>
            <a:prstGeom prst="rightBracket">
              <a:avLst>
                <a:gd name="adj" fmla="val 125234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+mn-ea"/>
              </a:endParaRPr>
            </a:p>
          </p:txBody>
        </p:sp>
        <p:sp>
          <p:nvSpPr>
            <p:cNvPr id="6" name="islïdé"/>
            <p:cNvSpPr/>
            <p:nvPr/>
          </p:nvSpPr>
          <p:spPr>
            <a:xfrm rot="16200000">
              <a:off x="5787757" y="2724162"/>
              <a:ext cx="603786" cy="2573854"/>
            </a:xfrm>
            <a:prstGeom prst="rightBracket">
              <a:avLst>
                <a:gd name="adj" fmla="val 125234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+mn-ea"/>
              </a:endParaRPr>
            </a:p>
          </p:txBody>
        </p:sp>
        <p:sp>
          <p:nvSpPr>
            <p:cNvPr id="7" name="iŝľïḋè"/>
            <p:cNvSpPr/>
            <p:nvPr/>
          </p:nvSpPr>
          <p:spPr>
            <a:xfrm>
              <a:off x="4820586" y="2929753"/>
              <a:ext cx="2555309" cy="779443"/>
            </a:xfrm>
            <a:prstGeom prst="roundRect">
              <a:avLst>
                <a:gd name="adj" fmla="val 7439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+mn-ea"/>
                </a:rPr>
                <a:t>爬虫流程</a:t>
              </a:r>
              <a:endParaRPr lang="id-ID" altLang="zh-CN" sz="28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" name="iṡļîḍê"/>
            <p:cNvGrpSpPr/>
            <p:nvPr/>
          </p:nvGrpSpPr>
          <p:grpSpPr>
            <a:xfrm>
              <a:off x="1891895" y="4312982"/>
              <a:ext cx="692634" cy="692200"/>
              <a:chOff x="1891895" y="4312982"/>
              <a:chExt cx="692634" cy="692200"/>
            </a:xfrm>
          </p:grpSpPr>
          <p:sp>
            <p:nvSpPr>
              <p:cNvPr id="30" name="í$ļïďè"/>
              <p:cNvSpPr/>
              <p:nvPr/>
            </p:nvSpPr>
            <p:spPr>
              <a:xfrm>
                <a:off x="1891895" y="4312982"/>
                <a:ext cx="692634" cy="692200"/>
              </a:xfrm>
              <a:prstGeom prst="roundRect">
                <a:avLst>
                  <a:gd name="adj" fmla="val 10247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13765">
                  <a:spcBef>
                    <a:spcPct val="0"/>
                  </a:spcBef>
                  <a:defRPr/>
                </a:pPr>
                <a:endParaRPr lang="zh-CN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îS1ïḓè"/>
              <p:cNvSpPr/>
              <p:nvPr/>
            </p:nvSpPr>
            <p:spPr bwMode="auto">
              <a:xfrm>
                <a:off x="2032213" y="4484998"/>
                <a:ext cx="411998" cy="348168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9" name="ïṩḻidé"/>
            <p:cNvGrpSpPr/>
            <p:nvPr/>
          </p:nvGrpSpPr>
          <p:grpSpPr>
            <a:xfrm>
              <a:off x="4459520" y="4312982"/>
              <a:ext cx="692634" cy="692200"/>
              <a:chOff x="4459521" y="4312982"/>
              <a:chExt cx="692634" cy="692200"/>
            </a:xfrm>
          </p:grpSpPr>
          <p:sp>
            <p:nvSpPr>
              <p:cNvPr id="28" name="îṧľiḍé"/>
              <p:cNvSpPr/>
              <p:nvPr/>
            </p:nvSpPr>
            <p:spPr>
              <a:xfrm>
                <a:off x="4459521" y="4312982"/>
                <a:ext cx="692634" cy="692200"/>
              </a:xfrm>
              <a:prstGeom prst="roundRect">
                <a:avLst>
                  <a:gd name="adj" fmla="val 10247"/>
                </a:avLst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13765">
                  <a:spcBef>
                    <a:spcPct val="0"/>
                  </a:spcBef>
                  <a:defRPr/>
                </a:pPr>
                <a:endParaRPr lang="zh-CN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" name="ísḻîďe"/>
              <p:cNvSpPr/>
              <p:nvPr/>
            </p:nvSpPr>
            <p:spPr bwMode="auto">
              <a:xfrm>
                <a:off x="4599839" y="4484998"/>
                <a:ext cx="411998" cy="348168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10" name="îşḷîḓê"/>
            <p:cNvGrpSpPr/>
            <p:nvPr/>
          </p:nvGrpSpPr>
          <p:grpSpPr>
            <a:xfrm>
              <a:off x="7027145" y="4312982"/>
              <a:ext cx="692634" cy="692200"/>
              <a:chOff x="7027147" y="4312982"/>
              <a:chExt cx="692634" cy="692200"/>
            </a:xfrm>
          </p:grpSpPr>
          <p:sp>
            <p:nvSpPr>
              <p:cNvPr id="26" name="íşļîdé"/>
              <p:cNvSpPr/>
              <p:nvPr/>
            </p:nvSpPr>
            <p:spPr>
              <a:xfrm>
                <a:off x="7027147" y="4312982"/>
                <a:ext cx="692634" cy="692200"/>
              </a:xfrm>
              <a:prstGeom prst="roundRect">
                <a:avLst>
                  <a:gd name="adj" fmla="val 10247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13765">
                  <a:spcBef>
                    <a:spcPct val="0"/>
                  </a:spcBef>
                  <a:defRPr/>
                </a:pPr>
                <a:endParaRPr lang="zh-CN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ïSḻiḋè"/>
              <p:cNvSpPr/>
              <p:nvPr/>
            </p:nvSpPr>
            <p:spPr bwMode="auto">
              <a:xfrm>
                <a:off x="7167465" y="4484998"/>
                <a:ext cx="411998" cy="348168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11" name="íṥļiďé"/>
            <p:cNvGrpSpPr/>
            <p:nvPr/>
          </p:nvGrpSpPr>
          <p:grpSpPr>
            <a:xfrm>
              <a:off x="9594771" y="4312982"/>
              <a:ext cx="692634" cy="692200"/>
              <a:chOff x="9594772" y="4312982"/>
              <a:chExt cx="692634" cy="692200"/>
            </a:xfrm>
          </p:grpSpPr>
          <p:sp>
            <p:nvSpPr>
              <p:cNvPr id="24" name="ïsḻîḑe"/>
              <p:cNvSpPr/>
              <p:nvPr/>
            </p:nvSpPr>
            <p:spPr>
              <a:xfrm>
                <a:off x="9594772" y="4312982"/>
                <a:ext cx="692634" cy="692200"/>
              </a:xfrm>
              <a:prstGeom prst="roundRect">
                <a:avLst>
                  <a:gd name="adj" fmla="val 10247"/>
                </a:avLst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3765">
                  <a:spcBef>
                    <a:spcPct val="0"/>
                  </a:spcBef>
                </a:pPr>
                <a:endParaRPr lang="zh-CN" altLang="en-US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îṡľïḋè"/>
              <p:cNvSpPr/>
              <p:nvPr/>
            </p:nvSpPr>
            <p:spPr bwMode="auto">
              <a:xfrm>
                <a:off x="9735090" y="4484998"/>
                <a:ext cx="411998" cy="348168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12" name="íṧ1ïḑé"/>
            <p:cNvGrpSpPr/>
            <p:nvPr/>
          </p:nvGrpSpPr>
          <p:grpSpPr>
            <a:xfrm>
              <a:off x="1353226" y="5134394"/>
              <a:ext cx="1762654" cy="968042"/>
              <a:chOff x="783870" y="1091312"/>
              <a:chExt cx="1762654" cy="968042"/>
            </a:xfrm>
          </p:grpSpPr>
          <p:sp>
            <p:nvSpPr>
              <p:cNvPr id="22" name="ísľïḑe"/>
              <p:cNvSpPr/>
              <p:nvPr/>
            </p:nvSpPr>
            <p:spPr>
              <a:xfrm>
                <a:off x="783870" y="1091312"/>
                <a:ext cx="1762654" cy="40661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标签页</a:t>
                </a:r>
                <a:endParaRPr lang="id-ID" altLang="zh-CN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îṧlíḍê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3871" y="1432828"/>
                <a:ext cx="1762653" cy="626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dirty="0" smtClean="0">
                    <a:latin typeface="+mn-ea"/>
                  </a:rPr>
                  <a:t>category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t</a:t>
                </a:r>
                <a:r>
                  <a:rPr lang="en-US" altLang="zh-CN" dirty="0" smtClean="0">
                    <a:latin typeface="+mn-ea"/>
                  </a:rPr>
                  <a:t>ag</a:t>
                </a:r>
                <a:endParaRPr lang="en-US" altLang="zh-CN" dirty="0">
                  <a:latin typeface="+mn-ea"/>
                </a:endParaRPr>
              </a:p>
            </p:txBody>
          </p:sp>
        </p:grpSp>
        <p:grpSp>
          <p:nvGrpSpPr>
            <p:cNvPr id="13" name="îṣliḑé"/>
            <p:cNvGrpSpPr/>
            <p:nvPr/>
          </p:nvGrpSpPr>
          <p:grpSpPr>
            <a:xfrm>
              <a:off x="3924510" y="5173382"/>
              <a:ext cx="1762654" cy="960718"/>
              <a:chOff x="787529" y="1130300"/>
              <a:chExt cx="1762654" cy="960718"/>
            </a:xfrm>
          </p:grpSpPr>
          <p:sp>
            <p:nvSpPr>
              <p:cNvPr id="20" name="ïşḻíďê"/>
              <p:cNvSpPr/>
              <p:nvPr/>
            </p:nvSpPr>
            <p:spPr>
              <a:xfrm>
                <a:off x="787529" y="1130300"/>
                <a:ext cx="1762654" cy="40661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标签搜索页</a:t>
                </a:r>
                <a:endParaRPr lang="id-ID" altLang="zh-CN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íṥľïd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7529" y="1536915"/>
                <a:ext cx="1762654" cy="554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en-US" altLang="zh-CN" dirty="0">
                  <a:latin typeface="+mn-ea"/>
                </a:endParaRPr>
              </a:p>
            </p:txBody>
          </p:sp>
        </p:grpSp>
        <p:grpSp>
          <p:nvGrpSpPr>
            <p:cNvPr id="14" name="i$1ïḍê"/>
            <p:cNvGrpSpPr/>
            <p:nvPr/>
          </p:nvGrpSpPr>
          <p:grpSpPr>
            <a:xfrm>
              <a:off x="6492135" y="5173382"/>
              <a:ext cx="1762654" cy="1033141"/>
              <a:chOff x="787529" y="1130300"/>
              <a:chExt cx="1762654" cy="1033141"/>
            </a:xfrm>
          </p:grpSpPr>
          <p:sp>
            <p:nvSpPr>
              <p:cNvPr id="18" name="îšļîdé"/>
              <p:cNvSpPr/>
              <p:nvPr/>
            </p:nvSpPr>
            <p:spPr>
              <a:xfrm>
                <a:off x="787529" y="1130300"/>
                <a:ext cx="1762654" cy="40661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图书详情页</a:t>
                </a:r>
                <a:endParaRPr lang="id-ID" altLang="zh-CN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ïṩļíḍê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7529" y="1536915"/>
                <a:ext cx="1762654" cy="626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en-US" altLang="zh-CN" dirty="0">
                  <a:latin typeface="+mn-ea"/>
                </a:endParaRPr>
              </a:p>
            </p:txBody>
          </p:sp>
        </p:grpSp>
        <p:sp>
          <p:nvSpPr>
            <p:cNvPr id="16" name="ísľîḍé"/>
            <p:cNvSpPr/>
            <p:nvPr/>
          </p:nvSpPr>
          <p:spPr>
            <a:xfrm>
              <a:off x="9059761" y="5173382"/>
              <a:ext cx="1762654" cy="406613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作者页</a:t>
              </a:r>
              <a:endParaRPr lang="id-ID" altLang="zh-CN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35" name="直接箭头连接符 34"/>
          <p:cNvCxnSpPr>
            <a:stCxn id="30" idx="3"/>
            <a:endCxn id="28" idx="1"/>
          </p:cNvCxnSpPr>
          <p:nvPr/>
        </p:nvCxnSpPr>
        <p:spPr>
          <a:xfrm>
            <a:off x="2086078" y="2348011"/>
            <a:ext cx="2039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îṧlíḍê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3513880" y="3135471"/>
            <a:ext cx="1877755" cy="59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id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735070" y="1760497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Tag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68" name="直接箭头连接符 67"/>
          <p:cNvCxnSpPr>
            <a:stCxn id="28" idx="3"/>
            <a:endCxn id="26" idx="1"/>
          </p:cNvCxnSpPr>
          <p:nvPr/>
        </p:nvCxnSpPr>
        <p:spPr>
          <a:xfrm>
            <a:off x="4879154" y="2348011"/>
            <a:ext cx="203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8911" y="1754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id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0" name="îṧlíḍê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6451572" y="3109921"/>
            <a:ext cx="1856024" cy="16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t</a:t>
            </a:r>
            <a:r>
              <a:rPr lang="en-US" altLang="zh-CN" dirty="0" smtClean="0">
                <a:latin typeface="+mn-ea"/>
              </a:rPr>
              <a:t>itle,</a:t>
            </a:r>
          </a:p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pic_url</a:t>
            </a:r>
            <a:r>
              <a:rPr lang="en-US" altLang="zh-CN" dirty="0" smtClean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uthor,</a:t>
            </a:r>
          </a:p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</a:t>
            </a:r>
            <a:r>
              <a:rPr lang="en-US" altLang="zh-CN" dirty="0" err="1" smtClean="0">
                <a:latin typeface="+mn-ea"/>
              </a:rPr>
              <a:t>uthor_id</a:t>
            </a:r>
            <a:r>
              <a:rPr lang="en-US" altLang="zh-CN" dirty="0" smtClean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…</a:t>
            </a:r>
          </a:p>
          <a:p>
            <a:pPr algn="ctr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</p:txBody>
      </p:sp>
      <p:cxnSp>
        <p:nvCxnSpPr>
          <p:cNvPr id="72" name="直接箭头连接符 71"/>
          <p:cNvCxnSpPr>
            <a:stCxn id="26" idx="3"/>
            <a:endCxn id="24" idx="1"/>
          </p:cNvCxnSpPr>
          <p:nvPr/>
        </p:nvCxnSpPr>
        <p:spPr>
          <a:xfrm>
            <a:off x="7672231" y="2348011"/>
            <a:ext cx="203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093295" y="1782338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dirty="0" err="1" smtClean="0">
                <a:latin typeface="+mn-ea"/>
              </a:rPr>
              <a:t>uthor_id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7" name="îṧlíḍê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9215316" y="3177645"/>
            <a:ext cx="1856024" cy="16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name,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gender,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country,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…</a:t>
            </a:r>
          </a:p>
          <a:p>
            <a:pPr algn="ctr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</p:txBody>
      </p:sp>
      <p:sp>
        <p:nvSpPr>
          <p:cNvPr id="80" name="html_136446"/>
          <p:cNvSpPr>
            <a:spLocks noChangeAspect="1"/>
          </p:cNvSpPr>
          <p:nvPr/>
        </p:nvSpPr>
        <p:spPr bwMode="auto">
          <a:xfrm>
            <a:off x="2230852" y="5136580"/>
            <a:ext cx="652857" cy="839763"/>
          </a:xfrm>
          <a:custGeom>
            <a:avLst/>
            <a:gdLst>
              <a:gd name="connsiteX0" fmla="*/ 358574 w 455802"/>
              <a:gd name="connsiteY0" fmla="*/ 444471 h 586292"/>
              <a:gd name="connsiteX1" fmla="*/ 375263 w 455802"/>
              <a:gd name="connsiteY1" fmla="*/ 444471 h 586292"/>
              <a:gd name="connsiteX2" fmla="*/ 375263 w 455802"/>
              <a:gd name="connsiteY2" fmla="*/ 533194 h 586292"/>
              <a:gd name="connsiteX3" fmla="*/ 422296 w 455802"/>
              <a:gd name="connsiteY3" fmla="*/ 533194 h 586292"/>
              <a:gd name="connsiteX4" fmla="*/ 422296 w 455802"/>
              <a:gd name="connsiteY4" fmla="*/ 546085 h 586292"/>
              <a:gd name="connsiteX5" fmla="*/ 358574 w 455802"/>
              <a:gd name="connsiteY5" fmla="*/ 546085 h 586292"/>
              <a:gd name="connsiteX6" fmla="*/ 238562 w 455802"/>
              <a:gd name="connsiteY6" fmla="*/ 444471 h 586292"/>
              <a:gd name="connsiteX7" fmla="*/ 255272 w 455802"/>
              <a:gd name="connsiteY7" fmla="*/ 444471 h 586292"/>
              <a:gd name="connsiteX8" fmla="*/ 285653 w 455802"/>
              <a:gd name="connsiteY8" fmla="*/ 514236 h 586292"/>
              <a:gd name="connsiteX9" fmla="*/ 316034 w 455802"/>
              <a:gd name="connsiteY9" fmla="*/ 444471 h 586292"/>
              <a:gd name="connsiteX10" fmla="*/ 332744 w 455802"/>
              <a:gd name="connsiteY10" fmla="*/ 444471 h 586292"/>
              <a:gd name="connsiteX11" fmla="*/ 332744 w 455802"/>
              <a:gd name="connsiteY11" fmla="*/ 546085 h 586292"/>
              <a:gd name="connsiteX12" fmla="*/ 316034 w 455802"/>
              <a:gd name="connsiteY12" fmla="*/ 546085 h 586292"/>
              <a:gd name="connsiteX13" fmla="*/ 316034 w 455802"/>
              <a:gd name="connsiteY13" fmla="*/ 476320 h 586292"/>
              <a:gd name="connsiteX14" fmla="*/ 293248 w 455802"/>
              <a:gd name="connsiteY14" fmla="*/ 532435 h 586292"/>
              <a:gd name="connsiteX15" fmla="*/ 278058 w 455802"/>
              <a:gd name="connsiteY15" fmla="*/ 532435 h 586292"/>
              <a:gd name="connsiteX16" fmla="*/ 255272 w 455802"/>
              <a:gd name="connsiteY16" fmla="*/ 476320 h 586292"/>
              <a:gd name="connsiteX17" fmla="*/ 255272 w 455802"/>
              <a:gd name="connsiteY17" fmla="*/ 546085 h 586292"/>
              <a:gd name="connsiteX18" fmla="*/ 238562 w 455802"/>
              <a:gd name="connsiteY18" fmla="*/ 546085 h 586292"/>
              <a:gd name="connsiteX19" fmla="*/ 141334 w 455802"/>
              <a:gd name="connsiteY19" fmla="*/ 444471 h 586292"/>
              <a:gd name="connsiteX20" fmla="*/ 218824 w 455802"/>
              <a:gd name="connsiteY20" fmla="*/ 444471 h 586292"/>
              <a:gd name="connsiteX21" fmla="*/ 218824 w 455802"/>
              <a:gd name="connsiteY21" fmla="*/ 455846 h 586292"/>
              <a:gd name="connsiteX22" fmla="*/ 188436 w 455802"/>
              <a:gd name="connsiteY22" fmla="*/ 455846 h 586292"/>
              <a:gd name="connsiteX23" fmla="*/ 188436 w 455802"/>
              <a:gd name="connsiteY23" fmla="*/ 546085 h 586292"/>
              <a:gd name="connsiteX24" fmla="*/ 171722 w 455802"/>
              <a:gd name="connsiteY24" fmla="*/ 546085 h 586292"/>
              <a:gd name="connsiteX25" fmla="*/ 171722 w 455802"/>
              <a:gd name="connsiteY25" fmla="*/ 455846 h 586292"/>
              <a:gd name="connsiteX26" fmla="*/ 141334 w 455802"/>
              <a:gd name="connsiteY26" fmla="*/ 455846 h 586292"/>
              <a:gd name="connsiteX27" fmla="*/ 43375 w 455802"/>
              <a:gd name="connsiteY27" fmla="*/ 444471 h 586292"/>
              <a:gd name="connsiteX28" fmla="*/ 60089 w 455802"/>
              <a:gd name="connsiteY28" fmla="*/ 444471 h 586292"/>
              <a:gd name="connsiteX29" fmla="*/ 60089 w 455802"/>
              <a:gd name="connsiteY29" fmla="*/ 489211 h 586292"/>
              <a:gd name="connsiteX30" fmla="*/ 104151 w 455802"/>
              <a:gd name="connsiteY30" fmla="*/ 489211 h 586292"/>
              <a:gd name="connsiteX31" fmla="*/ 104151 w 455802"/>
              <a:gd name="connsiteY31" fmla="*/ 444471 h 586292"/>
              <a:gd name="connsiteX32" fmla="*/ 120865 w 455802"/>
              <a:gd name="connsiteY32" fmla="*/ 444471 h 586292"/>
              <a:gd name="connsiteX33" fmla="*/ 120865 w 455802"/>
              <a:gd name="connsiteY33" fmla="*/ 546085 h 586292"/>
              <a:gd name="connsiteX34" fmla="*/ 104151 w 455802"/>
              <a:gd name="connsiteY34" fmla="*/ 546085 h 586292"/>
              <a:gd name="connsiteX35" fmla="*/ 104151 w 455802"/>
              <a:gd name="connsiteY35" fmla="*/ 499828 h 586292"/>
              <a:gd name="connsiteX36" fmla="*/ 60089 w 455802"/>
              <a:gd name="connsiteY36" fmla="*/ 499828 h 586292"/>
              <a:gd name="connsiteX37" fmla="*/ 60089 w 455802"/>
              <a:gd name="connsiteY37" fmla="*/ 546085 h 586292"/>
              <a:gd name="connsiteX38" fmla="*/ 43375 w 455802"/>
              <a:gd name="connsiteY38" fmla="*/ 546085 h 586292"/>
              <a:gd name="connsiteX39" fmla="*/ 19751 w 455802"/>
              <a:gd name="connsiteY39" fmla="*/ 414879 h 586292"/>
              <a:gd name="connsiteX40" fmla="*/ 19751 w 455802"/>
              <a:gd name="connsiteY40" fmla="*/ 561263 h 586292"/>
              <a:gd name="connsiteX41" fmla="*/ 22790 w 455802"/>
              <a:gd name="connsiteY41" fmla="*/ 565813 h 586292"/>
              <a:gd name="connsiteX42" fmla="*/ 25069 w 455802"/>
              <a:gd name="connsiteY42" fmla="*/ 566572 h 586292"/>
              <a:gd name="connsiteX43" fmla="*/ 430733 w 455802"/>
              <a:gd name="connsiteY43" fmla="*/ 566572 h 586292"/>
              <a:gd name="connsiteX44" fmla="*/ 432252 w 455802"/>
              <a:gd name="connsiteY44" fmla="*/ 565813 h 586292"/>
              <a:gd name="connsiteX45" fmla="*/ 435291 w 455802"/>
              <a:gd name="connsiteY45" fmla="*/ 561263 h 586292"/>
              <a:gd name="connsiteX46" fmla="*/ 435291 w 455802"/>
              <a:gd name="connsiteY46" fmla="*/ 414879 h 586292"/>
              <a:gd name="connsiteX47" fmla="*/ 286347 w 455802"/>
              <a:gd name="connsiteY47" fmla="*/ 175247 h 586292"/>
              <a:gd name="connsiteX48" fmla="*/ 300788 w 455802"/>
              <a:gd name="connsiteY48" fmla="*/ 175247 h 586292"/>
              <a:gd name="connsiteX49" fmla="*/ 361597 w 455802"/>
              <a:gd name="connsiteY49" fmla="*/ 235907 h 586292"/>
              <a:gd name="connsiteX50" fmla="*/ 361597 w 455802"/>
              <a:gd name="connsiteY50" fmla="*/ 249556 h 586292"/>
              <a:gd name="connsiteX51" fmla="*/ 300788 w 455802"/>
              <a:gd name="connsiteY51" fmla="*/ 310216 h 586292"/>
              <a:gd name="connsiteX52" fmla="*/ 293187 w 455802"/>
              <a:gd name="connsiteY52" fmla="*/ 313249 h 586292"/>
              <a:gd name="connsiteX53" fmla="*/ 286347 w 455802"/>
              <a:gd name="connsiteY53" fmla="*/ 310216 h 586292"/>
              <a:gd name="connsiteX54" fmla="*/ 286347 w 455802"/>
              <a:gd name="connsiteY54" fmla="*/ 296567 h 586292"/>
              <a:gd name="connsiteX55" fmla="*/ 339554 w 455802"/>
              <a:gd name="connsiteY55" fmla="*/ 242731 h 586292"/>
              <a:gd name="connsiteX56" fmla="*/ 286347 w 455802"/>
              <a:gd name="connsiteY56" fmla="*/ 188895 h 586292"/>
              <a:gd name="connsiteX57" fmla="*/ 286347 w 455802"/>
              <a:gd name="connsiteY57" fmla="*/ 175247 h 586292"/>
              <a:gd name="connsiteX58" fmla="*/ 164883 w 455802"/>
              <a:gd name="connsiteY58" fmla="*/ 175247 h 586292"/>
              <a:gd name="connsiteX59" fmla="*/ 179325 w 455802"/>
              <a:gd name="connsiteY59" fmla="*/ 175247 h 586292"/>
              <a:gd name="connsiteX60" fmla="*/ 179325 w 455802"/>
              <a:gd name="connsiteY60" fmla="*/ 188895 h 586292"/>
              <a:gd name="connsiteX61" fmla="*/ 125357 w 455802"/>
              <a:gd name="connsiteY61" fmla="*/ 242731 h 586292"/>
              <a:gd name="connsiteX62" fmla="*/ 179325 w 455802"/>
              <a:gd name="connsiteY62" fmla="*/ 296567 h 586292"/>
              <a:gd name="connsiteX63" fmla="*/ 179325 w 455802"/>
              <a:gd name="connsiteY63" fmla="*/ 310216 h 586292"/>
              <a:gd name="connsiteX64" fmla="*/ 171723 w 455802"/>
              <a:gd name="connsiteY64" fmla="*/ 313249 h 586292"/>
              <a:gd name="connsiteX65" fmla="*/ 164883 w 455802"/>
              <a:gd name="connsiteY65" fmla="*/ 310216 h 586292"/>
              <a:gd name="connsiteX66" fmla="*/ 104074 w 455802"/>
              <a:gd name="connsiteY66" fmla="*/ 249556 h 586292"/>
              <a:gd name="connsiteX67" fmla="*/ 104074 w 455802"/>
              <a:gd name="connsiteY67" fmla="*/ 235907 h 586292"/>
              <a:gd name="connsiteX68" fmla="*/ 334255 w 455802"/>
              <a:gd name="connsiteY68" fmla="*/ 36406 h 586292"/>
              <a:gd name="connsiteX69" fmla="*/ 334255 w 455802"/>
              <a:gd name="connsiteY69" fmla="*/ 121354 h 586292"/>
              <a:gd name="connsiteX70" fmla="*/ 419338 w 455802"/>
              <a:gd name="connsiteY70" fmla="*/ 121354 h 586292"/>
              <a:gd name="connsiteX71" fmla="*/ 25069 w 455802"/>
              <a:gd name="connsiteY71" fmla="*/ 20479 h 586292"/>
              <a:gd name="connsiteX72" fmla="*/ 19751 w 455802"/>
              <a:gd name="connsiteY72" fmla="*/ 29580 h 586292"/>
              <a:gd name="connsiteX73" fmla="*/ 19751 w 455802"/>
              <a:gd name="connsiteY73" fmla="*/ 394401 h 586292"/>
              <a:gd name="connsiteX74" fmla="*/ 435291 w 455802"/>
              <a:gd name="connsiteY74" fmla="*/ 394401 h 586292"/>
              <a:gd name="connsiteX75" fmla="*/ 435291 w 455802"/>
              <a:gd name="connsiteY75" fmla="*/ 141074 h 586292"/>
              <a:gd name="connsiteX76" fmla="*/ 431493 w 455802"/>
              <a:gd name="connsiteY76" fmla="*/ 141833 h 586292"/>
              <a:gd name="connsiteX77" fmla="*/ 313744 w 455802"/>
              <a:gd name="connsiteY77" fmla="*/ 141833 h 586292"/>
              <a:gd name="connsiteX78" fmla="*/ 313744 w 455802"/>
              <a:gd name="connsiteY78" fmla="*/ 24271 h 586292"/>
              <a:gd name="connsiteX79" fmla="*/ 314503 w 455802"/>
              <a:gd name="connsiteY79" fmla="*/ 20479 h 586292"/>
              <a:gd name="connsiteX80" fmla="*/ 25069 w 455802"/>
              <a:gd name="connsiteY80" fmla="*/ 0 h 586292"/>
              <a:gd name="connsiteX81" fmla="*/ 318302 w 455802"/>
              <a:gd name="connsiteY81" fmla="*/ 0 h 586292"/>
              <a:gd name="connsiteX82" fmla="*/ 331976 w 455802"/>
              <a:gd name="connsiteY82" fmla="*/ 5309 h 586292"/>
              <a:gd name="connsiteX83" fmla="*/ 339573 w 455802"/>
              <a:gd name="connsiteY83" fmla="*/ 13652 h 586292"/>
              <a:gd name="connsiteX84" fmla="*/ 436051 w 455802"/>
              <a:gd name="connsiteY84" fmla="*/ 109219 h 586292"/>
              <a:gd name="connsiteX85" fmla="*/ 449725 w 455802"/>
              <a:gd name="connsiteY85" fmla="*/ 122871 h 586292"/>
              <a:gd name="connsiteX86" fmla="*/ 455802 w 455802"/>
              <a:gd name="connsiteY86" fmla="*/ 141074 h 586292"/>
              <a:gd name="connsiteX87" fmla="*/ 455802 w 455802"/>
              <a:gd name="connsiteY87" fmla="*/ 394401 h 586292"/>
              <a:gd name="connsiteX88" fmla="*/ 455802 w 455802"/>
              <a:gd name="connsiteY88" fmla="*/ 561263 h 586292"/>
              <a:gd name="connsiteX89" fmla="*/ 455802 w 455802"/>
              <a:gd name="connsiteY89" fmla="*/ 566572 h 586292"/>
              <a:gd name="connsiteX90" fmla="*/ 436810 w 455802"/>
              <a:gd name="connsiteY90" fmla="*/ 585534 h 586292"/>
              <a:gd name="connsiteX91" fmla="*/ 435291 w 455802"/>
              <a:gd name="connsiteY91" fmla="*/ 586292 h 586292"/>
              <a:gd name="connsiteX92" fmla="*/ 430733 w 455802"/>
              <a:gd name="connsiteY92" fmla="*/ 586292 h 586292"/>
              <a:gd name="connsiteX93" fmla="*/ 25069 w 455802"/>
              <a:gd name="connsiteY93" fmla="*/ 586292 h 586292"/>
              <a:gd name="connsiteX94" fmla="*/ 19751 w 455802"/>
              <a:gd name="connsiteY94" fmla="*/ 586292 h 586292"/>
              <a:gd name="connsiteX95" fmla="*/ 18232 w 455802"/>
              <a:gd name="connsiteY95" fmla="*/ 585534 h 586292"/>
              <a:gd name="connsiteX96" fmla="*/ 0 w 455802"/>
              <a:gd name="connsiteY96" fmla="*/ 566572 h 586292"/>
              <a:gd name="connsiteX97" fmla="*/ 0 w 455802"/>
              <a:gd name="connsiteY97" fmla="*/ 561263 h 586292"/>
              <a:gd name="connsiteX98" fmla="*/ 0 w 455802"/>
              <a:gd name="connsiteY98" fmla="*/ 394401 h 586292"/>
              <a:gd name="connsiteX99" fmla="*/ 0 w 455802"/>
              <a:gd name="connsiteY99" fmla="*/ 29580 h 586292"/>
              <a:gd name="connsiteX100" fmla="*/ 25069 w 455802"/>
              <a:gd name="connsiteY100" fmla="*/ 0 h 5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802" h="586292">
                <a:moveTo>
                  <a:pt x="358574" y="444471"/>
                </a:moveTo>
                <a:lnTo>
                  <a:pt x="375263" y="444471"/>
                </a:lnTo>
                <a:lnTo>
                  <a:pt x="375263" y="533194"/>
                </a:lnTo>
                <a:lnTo>
                  <a:pt x="422296" y="533194"/>
                </a:lnTo>
                <a:lnTo>
                  <a:pt x="422296" y="546085"/>
                </a:lnTo>
                <a:lnTo>
                  <a:pt x="358574" y="546085"/>
                </a:lnTo>
                <a:close/>
                <a:moveTo>
                  <a:pt x="238562" y="444471"/>
                </a:moveTo>
                <a:lnTo>
                  <a:pt x="255272" y="444471"/>
                </a:lnTo>
                <a:lnTo>
                  <a:pt x="285653" y="514236"/>
                </a:lnTo>
                <a:lnTo>
                  <a:pt x="316034" y="444471"/>
                </a:lnTo>
                <a:lnTo>
                  <a:pt x="332744" y="444471"/>
                </a:lnTo>
                <a:lnTo>
                  <a:pt x="332744" y="546085"/>
                </a:lnTo>
                <a:lnTo>
                  <a:pt x="316034" y="546085"/>
                </a:lnTo>
                <a:lnTo>
                  <a:pt x="316034" y="476320"/>
                </a:lnTo>
                <a:lnTo>
                  <a:pt x="293248" y="532435"/>
                </a:lnTo>
                <a:lnTo>
                  <a:pt x="278058" y="532435"/>
                </a:lnTo>
                <a:lnTo>
                  <a:pt x="255272" y="476320"/>
                </a:lnTo>
                <a:lnTo>
                  <a:pt x="255272" y="546085"/>
                </a:lnTo>
                <a:lnTo>
                  <a:pt x="238562" y="546085"/>
                </a:lnTo>
                <a:close/>
                <a:moveTo>
                  <a:pt x="141334" y="444471"/>
                </a:moveTo>
                <a:lnTo>
                  <a:pt x="218824" y="444471"/>
                </a:lnTo>
                <a:lnTo>
                  <a:pt x="218824" y="455846"/>
                </a:lnTo>
                <a:lnTo>
                  <a:pt x="188436" y="455846"/>
                </a:lnTo>
                <a:lnTo>
                  <a:pt x="188436" y="546085"/>
                </a:lnTo>
                <a:lnTo>
                  <a:pt x="171722" y="546085"/>
                </a:lnTo>
                <a:lnTo>
                  <a:pt x="171722" y="455846"/>
                </a:lnTo>
                <a:lnTo>
                  <a:pt x="141334" y="455846"/>
                </a:lnTo>
                <a:close/>
                <a:moveTo>
                  <a:pt x="43375" y="444471"/>
                </a:moveTo>
                <a:lnTo>
                  <a:pt x="60089" y="444471"/>
                </a:lnTo>
                <a:lnTo>
                  <a:pt x="60089" y="489211"/>
                </a:lnTo>
                <a:lnTo>
                  <a:pt x="104151" y="489211"/>
                </a:lnTo>
                <a:lnTo>
                  <a:pt x="104151" y="444471"/>
                </a:lnTo>
                <a:lnTo>
                  <a:pt x="120865" y="444471"/>
                </a:lnTo>
                <a:lnTo>
                  <a:pt x="120865" y="546085"/>
                </a:lnTo>
                <a:lnTo>
                  <a:pt x="104151" y="546085"/>
                </a:lnTo>
                <a:lnTo>
                  <a:pt x="104151" y="499828"/>
                </a:lnTo>
                <a:lnTo>
                  <a:pt x="60089" y="499828"/>
                </a:lnTo>
                <a:lnTo>
                  <a:pt x="60089" y="546085"/>
                </a:lnTo>
                <a:lnTo>
                  <a:pt x="43375" y="546085"/>
                </a:lnTo>
                <a:close/>
                <a:moveTo>
                  <a:pt x="19751" y="414879"/>
                </a:moveTo>
                <a:lnTo>
                  <a:pt x="19751" y="561263"/>
                </a:lnTo>
                <a:cubicBezTo>
                  <a:pt x="19751" y="563538"/>
                  <a:pt x="21271" y="565055"/>
                  <a:pt x="22790" y="565813"/>
                </a:cubicBezTo>
                <a:cubicBezTo>
                  <a:pt x="23550" y="565813"/>
                  <a:pt x="24309" y="566572"/>
                  <a:pt x="25069" y="566572"/>
                </a:cubicBezTo>
                <a:lnTo>
                  <a:pt x="430733" y="566572"/>
                </a:lnTo>
                <a:cubicBezTo>
                  <a:pt x="431493" y="566572"/>
                  <a:pt x="432252" y="565813"/>
                  <a:pt x="432252" y="565813"/>
                </a:cubicBezTo>
                <a:cubicBezTo>
                  <a:pt x="434531" y="565055"/>
                  <a:pt x="435291" y="563538"/>
                  <a:pt x="435291" y="561263"/>
                </a:cubicBezTo>
                <a:lnTo>
                  <a:pt x="435291" y="414879"/>
                </a:lnTo>
                <a:close/>
                <a:moveTo>
                  <a:pt x="286347" y="175247"/>
                </a:moveTo>
                <a:cubicBezTo>
                  <a:pt x="290147" y="170697"/>
                  <a:pt x="296988" y="170697"/>
                  <a:pt x="300788" y="175247"/>
                </a:cubicBezTo>
                <a:lnTo>
                  <a:pt x="361597" y="235907"/>
                </a:lnTo>
                <a:cubicBezTo>
                  <a:pt x="365397" y="239698"/>
                  <a:pt x="365397" y="245764"/>
                  <a:pt x="361597" y="249556"/>
                </a:cubicBezTo>
                <a:lnTo>
                  <a:pt x="300788" y="310216"/>
                </a:lnTo>
                <a:cubicBezTo>
                  <a:pt x="298508" y="312491"/>
                  <a:pt x="296228" y="313249"/>
                  <a:pt x="293187" y="313249"/>
                </a:cubicBezTo>
                <a:cubicBezTo>
                  <a:pt x="290907" y="313249"/>
                  <a:pt x="288627" y="312491"/>
                  <a:pt x="286347" y="310216"/>
                </a:cubicBezTo>
                <a:cubicBezTo>
                  <a:pt x="282546" y="306425"/>
                  <a:pt x="282546" y="300359"/>
                  <a:pt x="286347" y="296567"/>
                </a:cubicBezTo>
                <a:lnTo>
                  <a:pt x="339554" y="242731"/>
                </a:lnTo>
                <a:lnTo>
                  <a:pt x="286347" y="188895"/>
                </a:lnTo>
                <a:cubicBezTo>
                  <a:pt x="282546" y="185104"/>
                  <a:pt x="282546" y="179038"/>
                  <a:pt x="286347" y="175247"/>
                </a:cubicBezTo>
                <a:close/>
                <a:moveTo>
                  <a:pt x="164883" y="175247"/>
                </a:moveTo>
                <a:cubicBezTo>
                  <a:pt x="168683" y="170697"/>
                  <a:pt x="175524" y="170697"/>
                  <a:pt x="179325" y="175247"/>
                </a:cubicBezTo>
                <a:cubicBezTo>
                  <a:pt x="183125" y="179038"/>
                  <a:pt x="183125" y="185104"/>
                  <a:pt x="179325" y="188895"/>
                </a:cubicBezTo>
                <a:lnTo>
                  <a:pt x="125357" y="242731"/>
                </a:lnTo>
                <a:lnTo>
                  <a:pt x="179325" y="296567"/>
                </a:lnTo>
                <a:cubicBezTo>
                  <a:pt x="183125" y="300359"/>
                  <a:pt x="183125" y="306425"/>
                  <a:pt x="179325" y="310216"/>
                </a:cubicBezTo>
                <a:cubicBezTo>
                  <a:pt x="177044" y="312491"/>
                  <a:pt x="174764" y="313249"/>
                  <a:pt x="171723" y="313249"/>
                </a:cubicBezTo>
                <a:cubicBezTo>
                  <a:pt x="169443" y="313249"/>
                  <a:pt x="167163" y="312491"/>
                  <a:pt x="164883" y="310216"/>
                </a:cubicBezTo>
                <a:lnTo>
                  <a:pt x="104074" y="249556"/>
                </a:lnTo>
                <a:cubicBezTo>
                  <a:pt x="100274" y="245764"/>
                  <a:pt x="100274" y="239698"/>
                  <a:pt x="104074" y="235907"/>
                </a:cubicBezTo>
                <a:close/>
                <a:moveTo>
                  <a:pt x="334255" y="36406"/>
                </a:moveTo>
                <a:lnTo>
                  <a:pt x="334255" y="121354"/>
                </a:lnTo>
                <a:lnTo>
                  <a:pt x="419338" y="121354"/>
                </a:lnTo>
                <a:close/>
                <a:moveTo>
                  <a:pt x="25069" y="20479"/>
                </a:moveTo>
                <a:cubicBezTo>
                  <a:pt x="20511" y="20479"/>
                  <a:pt x="19751" y="27305"/>
                  <a:pt x="19751" y="29580"/>
                </a:cubicBezTo>
                <a:lnTo>
                  <a:pt x="19751" y="394401"/>
                </a:lnTo>
                <a:lnTo>
                  <a:pt x="435291" y="394401"/>
                </a:lnTo>
                <a:lnTo>
                  <a:pt x="435291" y="141074"/>
                </a:lnTo>
                <a:cubicBezTo>
                  <a:pt x="433772" y="141074"/>
                  <a:pt x="433012" y="141833"/>
                  <a:pt x="431493" y="141833"/>
                </a:cubicBezTo>
                <a:lnTo>
                  <a:pt x="313744" y="141833"/>
                </a:lnTo>
                <a:lnTo>
                  <a:pt x="313744" y="24271"/>
                </a:lnTo>
                <a:cubicBezTo>
                  <a:pt x="313744" y="22754"/>
                  <a:pt x="313744" y="21237"/>
                  <a:pt x="314503" y="20479"/>
                </a:cubicBezTo>
                <a:close/>
                <a:moveTo>
                  <a:pt x="25069" y="0"/>
                </a:moveTo>
                <a:lnTo>
                  <a:pt x="318302" y="0"/>
                </a:lnTo>
                <a:cubicBezTo>
                  <a:pt x="323619" y="0"/>
                  <a:pt x="328177" y="2275"/>
                  <a:pt x="331976" y="5309"/>
                </a:cubicBezTo>
                <a:lnTo>
                  <a:pt x="339573" y="13652"/>
                </a:lnTo>
                <a:lnTo>
                  <a:pt x="436051" y="109219"/>
                </a:lnTo>
                <a:lnTo>
                  <a:pt x="449725" y="122871"/>
                </a:lnTo>
                <a:cubicBezTo>
                  <a:pt x="454283" y="128180"/>
                  <a:pt x="455802" y="133490"/>
                  <a:pt x="455802" y="141074"/>
                </a:cubicBezTo>
                <a:lnTo>
                  <a:pt x="455802" y="394401"/>
                </a:lnTo>
                <a:lnTo>
                  <a:pt x="455802" y="561263"/>
                </a:lnTo>
                <a:lnTo>
                  <a:pt x="455802" y="566572"/>
                </a:lnTo>
                <a:cubicBezTo>
                  <a:pt x="455802" y="574915"/>
                  <a:pt x="446686" y="583258"/>
                  <a:pt x="436810" y="585534"/>
                </a:cubicBezTo>
                <a:cubicBezTo>
                  <a:pt x="436810" y="585534"/>
                  <a:pt x="436051" y="586292"/>
                  <a:pt x="435291" y="586292"/>
                </a:cubicBezTo>
                <a:cubicBezTo>
                  <a:pt x="433772" y="586292"/>
                  <a:pt x="432252" y="586292"/>
                  <a:pt x="430733" y="586292"/>
                </a:cubicBezTo>
                <a:lnTo>
                  <a:pt x="25069" y="586292"/>
                </a:lnTo>
                <a:cubicBezTo>
                  <a:pt x="22790" y="586292"/>
                  <a:pt x="21271" y="586292"/>
                  <a:pt x="19751" y="586292"/>
                </a:cubicBezTo>
                <a:cubicBezTo>
                  <a:pt x="18992" y="586292"/>
                  <a:pt x="18992" y="585534"/>
                  <a:pt x="18232" y="585534"/>
                </a:cubicBezTo>
                <a:cubicBezTo>
                  <a:pt x="8356" y="583258"/>
                  <a:pt x="0" y="574915"/>
                  <a:pt x="0" y="566572"/>
                </a:cubicBezTo>
                <a:lnTo>
                  <a:pt x="0" y="561263"/>
                </a:lnTo>
                <a:lnTo>
                  <a:pt x="0" y="394401"/>
                </a:lnTo>
                <a:lnTo>
                  <a:pt x="0" y="29580"/>
                </a:lnTo>
                <a:cubicBezTo>
                  <a:pt x="0" y="9102"/>
                  <a:pt x="12914" y="0"/>
                  <a:pt x="250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man-running-with-olympic-torch_11308"/>
          <p:cNvSpPr>
            <a:spLocks noChangeAspect="1"/>
          </p:cNvSpPr>
          <p:nvPr/>
        </p:nvSpPr>
        <p:spPr bwMode="auto">
          <a:xfrm flipH="1">
            <a:off x="442258" y="5129837"/>
            <a:ext cx="667381" cy="839763"/>
          </a:xfrm>
          <a:custGeom>
            <a:avLst/>
            <a:gdLst>
              <a:gd name="connsiteX0" fmla="*/ 19315 w 479081"/>
              <a:gd name="connsiteY0" fmla="*/ 123336 h 602826"/>
              <a:gd name="connsiteX1" fmla="*/ 41909 w 479081"/>
              <a:gd name="connsiteY1" fmla="*/ 123336 h 602826"/>
              <a:gd name="connsiteX2" fmla="*/ 40295 w 479081"/>
              <a:gd name="connsiteY2" fmla="*/ 160401 h 602826"/>
              <a:gd name="connsiteX3" fmla="*/ 62890 w 479081"/>
              <a:gd name="connsiteY3" fmla="*/ 174098 h 602826"/>
              <a:gd name="connsiteX4" fmla="*/ 200879 w 479081"/>
              <a:gd name="connsiteY4" fmla="*/ 199882 h 602826"/>
              <a:gd name="connsiteX5" fmla="*/ 211370 w 479081"/>
              <a:gd name="connsiteY5" fmla="*/ 195853 h 602826"/>
              <a:gd name="connsiteX6" fmla="*/ 215404 w 479081"/>
              <a:gd name="connsiteY6" fmla="*/ 194242 h 602826"/>
              <a:gd name="connsiteX7" fmla="*/ 224281 w 479081"/>
              <a:gd name="connsiteY7" fmla="*/ 186990 h 602826"/>
              <a:gd name="connsiteX8" fmla="*/ 450228 w 479081"/>
              <a:gd name="connsiteY8" fmla="*/ 236141 h 602826"/>
              <a:gd name="connsiteX9" fmla="*/ 394548 w 479081"/>
              <a:gd name="connsiteY9" fmla="*/ 268371 h 602826"/>
              <a:gd name="connsiteX10" fmla="*/ 287223 w 479081"/>
              <a:gd name="connsiteY10" fmla="*/ 228083 h 602826"/>
              <a:gd name="connsiteX11" fmla="*/ 346938 w 479081"/>
              <a:gd name="connsiteY11" fmla="*/ 338471 h 602826"/>
              <a:gd name="connsiteX12" fmla="*/ 350166 w 479081"/>
              <a:gd name="connsiteY12" fmla="*/ 344917 h 602826"/>
              <a:gd name="connsiteX13" fmla="*/ 353393 w 479081"/>
              <a:gd name="connsiteY13" fmla="*/ 348945 h 602826"/>
              <a:gd name="connsiteX14" fmla="*/ 474436 w 479081"/>
              <a:gd name="connsiteY14" fmla="*/ 555217 h 602826"/>
              <a:gd name="connsiteX15" fmla="*/ 418757 w 479081"/>
              <a:gd name="connsiteY15" fmla="*/ 587446 h 602826"/>
              <a:gd name="connsiteX16" fmla="*/ 323536 w 479081"/>
              <a:gd name="connsiteY16" fmla="*/ 425491 h 602826"/>
              <a:gd name="connsiteX17" fmla="*/ 313046 w 479081"/>
              <a:gd name="connsiteY17" fmla="*/ 431132 h 602826"/>
              <a:gd name="connsiteX18" fmla="*/ 246876 w 479081"/>
              <a:gd name="connsiteY18" fmla="*/ 464167 h 602826"/>
              <a:gd name="connsiteX19" fmla="*/ 311432 w 479081"/>
              <a:gd name="connsiteY19" fmla="*/ 502843 h 602826"/>
              <a:gd name="connsiteX20" fmla="*/ 279154 w 479081"/>
              <a:gd name="connsiteY20" fmla="*/ 558439 h 602826"/>
              <a:gd name="connsiteX21" fmla="*/ 179091 w 479081"/>
              <a:gd name="connsiteY21" fmla="*/ 498814 h 602826"/>
              <a:gd name="connsiteX22" fmla="*/ 166180 w 479081"/>
              <a:gd name="connsiteY22" fmla="*/ 485117 h 602826"/>
              <a:gd name="connsiteX23" fmla="*/ 168601 w 479081"/>
              <a:gd name="connsiteY23" fmla="*/ 444023 h 602826"/>
              <a:gd name="connsiteX24" fmla="*/ 250103 w 479081"/>
              <a:gd name="connsiteY24" fmla="*/ 388427 h 602826"/>
              <a:gd name="connsiteX25" fmla="*/ 187968 w 479081"/>
              <a:gd name="connsiteY25" fmla="*/ 275622 h 602826"/>
              <a:gd name="connsiteX26" fmla="*/ 7210 w 479081"/>
              <a:gd name="connsiteY26" fmla="*/ 206328 h 602826"/>
              <a:gd name="connsiteX27" fmla="*/ 20929 w 479081"/>
              <a:gd name="connsiteY27" fmla="*/ 163624 h 602826"/>
              <a:gd name="connsiteX28" fmla="*/ 0 w 479081"/>
              <a:gd name="connsiteY28" fmla="*/ 88615 h 602826"/>
              <a:gd name="connsiteX29" fmla="*/ 61279 w 479081"/>
              <a:gd name="connsiteY29" fmla="*/ 88615 h 602826"/>
              <a:gd name="connsiteX30" fmla="*/ 61279 w 479081"/>
              <a:gd name="connsiteY30" fmla="*/ 114396 h 602826"/>
              <a:gd name="connsiteX31" fmla="*/ 0 w 479081"/>
              <a:gd name="connsiteY31" fmla="*/ 114396 h 602826"/>
              <a:gd name="connsiteX32" fmla="*/ 169069 w 479081"/>
              <a:gd name="connsiteY32" fmla="*/ 84599 h 602826"/>
              <a:gd name="connsiteX33" fmla="*/ 221150 w 479081"/>
              <a:gd name="connsiteY33" fmla="*/ 136615 h 602826"/>
              <a:gd name="connsiteX34" fmla="*/ 169069 w 479081"/>
              <a:gd name="connsiteY34" fmla="*/ 188631 h 602826"/>
              <a:gd name="connsiteX35" fmla="*/ 116988 w 479081"/>
              <a:gd name="connsiteY35" fmla="*/ 136615 h 602826"/>
              <a:gd name="connsiteX36" fmla="*/ 169069 w 479081"/>
              <a:gd name="connsiteY36" fmla="*/ 84599 h 602826"/>
              <a:gd name="connsiteX37" fmla="*/ 46799 w 479081"/>
              <a:gd name="connsiteY37" fmla="*/ 0 h 602826"/>
              <a:gd name="connsiteX38" fmla="*/ 41148 w 479081"/>
              <a:gd name="connsiteY38" fmla="*/ 34676 h 602826"/>
              <a:gd name="connsiteX39" fmla="*/ 56485 w 479081"/>
              <a:gd name="connsiteY39" fmla="*/ 10484 h 602826"/>
              <a:gd name="connsiteX40" fmla="*/ 44377 w 479081"/>
              <a:gd name="connsiteY40" fmla="*/ 79028 h 602826"/>
              <a:gd name="connsiteX41" fmla="*/ 15317 w 479081"/>
              <a:gd name="connsiteY41" fmla="*/ 79028 h 602826"/>
              <a:gd name="connsiteX42" fmla="*/ 46799 w 479081"/>
              <a:gd name="connsiteY42" fmla="*/ 0 h 60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79081" h="602826">
                <a:moveTo>
                  <a:pt x="19315" y="123336"/>
                </a:moveTo>
                <a:lnTo>
                  <a:pt x="41909" y="123336"/>
                </a:lnTo>
                <a:lnTo>
                  <a:pt x="40295" y="160401"/>
                </a:lnTo>
                <a:cubicBezTo>
                  <a:pt x="49172" y="162012"/>
                  <a:pt x="56435" y="166041"/>
                  <a:pt x="62890" y="174098"/>
                </a:cubicBezTo>
                <a:cubicBezTo>
                  <a:pt x="99203" y="225666"/>
                  <a:pt x="148427" y="231306"/>
                  <a:pt x="200879" y="199882"/>
                </a:cubicBezTo>
                <a:cubicBezTo>
                  <a:pt x="204914" y="198271"/>
                  <a:pt x="208142" y="196659"/>
                  <a:pt x="211370" y="195853"/>
                </a:cubicBezTo>
                <a:cubicBezTo>
                  <a:pt x="212983" y="195048"/>
                  <a:pt x="213790" y="195048"/>
                  <a:pt x="215404" y="194242"/>
                </a:cubicBezTo>
                <a:cubicBezTo>
                  <a:pt x="217825" y="191825"/>
                  <a:pt x="220246" y="189407"/>
                  <a:pt x="224281" y="186990"/>
                </a:cubicBezTo>
                <a:cubicBezTo>
                  <a:pt x="309011" y="137034"/>
                  <a:pt x="393741" y="156372"/>
                  <a:pt x="450228" y="236141"/>
                </a:cubicBezTo>
                <a:cubicBezTo>
                  <a:pt x="474436" y="269982"/>
                  <a:pt x="418757" y="301406"/>
                  <a:pt x="394548" y="268371"/>
                </a:cubicBezTo>
                <a:cubicBezTo>
                  <a:pt x="365498" y="227278"/>
                  <a:pt x="328378" y="215191"/>
                  <a:pt x="287223" y="228083"/>
                </a:cubicBezTo>
                <a:cubicBezTo>
                  <a:pt x="308204" y="264342"/>
                  <a:pt x="328378" y="301406"/>
                  <a:pt x="346938" y="338471"/>
                </a:cubicBezTo>
                <a:cubicBezTo>
                  <a:pt x="348552" y="340888"/>
                  <a:pt x="349359" y="342499"/>
                  <a:pt x="350166" y="344917"/>
                </a:cubicBezTo>
                <a:cubicBezTo>
                  <a:pt x="350972" y="345722"/>
                  <a:pt x="352586" y="347334"/>
                  <a:pt x="353393" y="348945"/>
                </a:cubicBezTo>
                <a:cubicBezTo>
                  <a:pt x="393741" y="417434"/>
                  <a:pt x="434089" y="486728"/>
                  <a:pt x="474436" y="555217"/>
                </a:cubicBezTo>
                <a:cubicBezTo>
                  <a:pt x="495417" y="590669"/>
                  <a:pt x="439737" y="622899"/>
                  <a:pt x="418757" y="587446"/>
                </a:cubicBezTo>
                <a:cubicBezTo>
                  <a:pt x="387285" y="533461"/>
                  <a:pt x="355007" y="479476"/>
                  <a:pt x="323536" y="425491"/>
                </a:cubicBezTo>
                <a:cubicBezTo>
                  <a:pt x="320308" y="427103"/>
                  <a:pt x="317080" y="429520"/>
                  <a:pt x="313046" y="431132"/>
                </a:cubicBezTo>
                <a:cubicBezTo>
                  <a:pt x="289644" y="439189"/>
                  <a:pt x="267856" y="450469"/>
                  <a:pt x="246876" y="464167"/>
                </a:cubicBezTo>
                <a:cubicBezTo>
                  <a:pt x="268663" y="477059"/>
                  <a:pt x="289644" y="489951"/>
                  <a:pt x="311432" y="502843"/>
                </a:cubicBezTo>
                <a:cubicBezTo>
                  <a:pt x="346938" y="524598"/>
                  <a:pt x="314660" y="579389"/>
                  <a:pt x="279154" y="558439"/>
                </a:cubicBezTo>
                <a:cubicBezTo>
                  <a:pt x="245262" y="538296"/>
                  <a:pt x="212177" y="518958"/>
                  <a:pt x="179091" y="498814"/>
                </a:cubicBezTo>
                <a:cubicBezTo>
                  <a:pt x="172636" y="494785"/>
                  <a:pt x="168601" y="489951"/>
                  <a:pt x="166180" y="485117"/>
                </a:cubicBezTo>
                <a:cubicBezTo>
                  <a:pt x="156497" y="473836"/>
                  <a:pt x="154076" y="456915"/>
                  <a:pt x="168601" y="444023"/>
                </a:cubicBezTo>
                <a:cubicBezTo>
                  <a:pt x="194424" y="422268"/>
                  <a:pt x="221053" y="403736"/>
                  <a:pt x="250103" y="388427"/>
                </a:cubicBezTo>
                <a:cubicBezTo>
                  <a:pt x="230736" y="350557"/>
                  <a:pt x="209756" y="312687"/>
                  <a:pt x="187968" y="275622"/>
                </a:cubicBezTo>
                <a:cubicBezTo>
                  <a:pt x="119377" y="296572"/>
                  <a:pt x="54014" y="271594"/>
                  <a:pt x="7210" y="206328"/>
                </a:cubicBezTo>
                <a:cubicBezTo>
                  <a:pt x="-5701" y="188602"/>
                  <a:pt x="4790" y="170875"/>
                  <a:pt x="20929" y="163624"/>
                </a:cubicBezTo>
                <a:close/>
                <a:moveTo>
                  <a:pt x="0" y="88615"/>
                </a:moveTo>
                <a:lnTo>
                  <a:pt x="61279" y="88615"/>
                </a:lnTo>
                <a:lnTo>
                  <a:pt x="61279" y="114396"/>
                </a:lnTo>
                <a:lnTo>
                  <a:pt x="0" y="114396"/>
                </a:lnTo>
                <a:close/>
                <a:moveTo>
                  <a:pt x="169069" y="84599"/>
                </a:moveTo>
                <a:cubicBezTo>
                  <a:pt x="197833" y="84599"/>
                  <a:pt x="221150" y="107887"/>
                  <a:pt x="221150" y="136615"/>
                </a:cubicBezTo>
                <a:cubicBezTo>
                  <a:pt x="221150" y="165343"/>
                  <a:pt x="197833" y="188631"/>
                  <a:pt x="169069" y="188631"/>
                </a:cubicBezTo>
                <a:cubicBezTo>
                  <a:pt x="140305" y="188631"/>
                  <a:pt x="116988" y="165343"/>
                  <a:pt x="116988" y="136615"/>
                </a:cubicBezTo>
                <a:cubicBezTo>
                  <a:pt x="116988" y="107887"/>
                  <a:pt x="140305" y="84599"/>
                  <a:pt x="169069" y="84599"/>
                </a:cubicBezTo>
                <a:close/>
                <a:moveTo>
                  <a:pt x="46799" y="0"/>
                </a:moveTo>
                <a:cubicBezTo>
                  <a:pt x="31462" y="16128"/>
                  <a:pt x="60522" y="19354"/>
                  <a:pt x="41148" y="34676"/>
                </a:cubicBezTo>
                <a:cubicBezTo>
                  <a:pt x="41148" y="34676"/>
                  <a:pt x="56485" y="30644"/>
                  <a:pt x="56485" y="10484"/>
                </a:cubicBezTo>
                <a:cubicBezTo>
                  <a:pt x="56485" y="10484"/>
                  <a:pt x="87967" y="52417"/>
                  <a:pt x="44377" y="79028"/>
                </a:cubicBezTo>
                <a:lnTo>
                  <a:pt x="15317" y="79028"/>
                </a:lnTo>
                <a:cubicBezTo>
                  <a:pt x="15317" y="79028"/>
                  <a:pt x="-16972" y="20160"/>
                  <a:pt x="467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2" name="power-universal-symbol_15232"/>
          <p:cNvSpPr>
            <a:spLocks noChangeAspect="1"/>
          </p:cNvSpPr>
          <p:nvPr/>
        </p:nvSpPr>
        <p:spPr bwMode="auto">
          <a:xfrm>
            <a:off x="11417759" y="5301157"/>
            <a:ext cx="524066" cy="609685"/>
          </a:xfrm>
          <a:custGeom>
            <a:avLst/>
            <a:gdLst>
              <a:gd name="connsiteX0" fmla="*/ 116485 w 489614"/>
              <a:gd name="connsiteY0" fmla="*/ 131588 h 569604"/>
              <a:gd name="connsiteX1" fmla="*/ 142042 w 489614"/>
              <a:gd name="connsiteY1" fmla="*/ 150398 h 569604"/>
              <a:gd name="connsiteX2" fmla="*/ 163564 w 489614"/>
              <a:gd name="connsiteY2" fmla="*/ 186945 h 569604"/>
              <a:gd name="connsiteX3" fmla="*/ 83934 w 489614"/>
              <a:gd name="connsiteY3" fmla="*/ 325605 h 569604"/>
              <a:gd name="connsiteX4" fmla="*/ 244269 w 489614"/>
              <a:gd name="connsiteY4" fmla="*/ 485763 h 569604"/>
              <a:gd name="connsiteX5" fmla="*/ 404604 w 489614"/>
              <a:gd name="connsiteY5" fmla="*/ 325605 h 569604"/>
              <a:gd name="connsiteX6" fmla="*/ 326051 w 489614"/>
              <a:gd name="connsiteY6" fmla="*/ 188019 h 569604"/>
              <a:gd name="connsiteX7" fmla="*/ 347572 w 489614"/>
              <a:gd name="connsiteY7" fmla="*/ 151473 h 569604"/>
              <a:gd name="connsiteX8" fmla="*/ 403528 w 489614"/>
              <a:gd name="connsiteY8" fmla="*/ 139650 h 569604"/>
              <a:gd name="connsiteX9" fmla="*/ 489614 w 489614"/>
              <a:gd name="connsiteY9" fmla="*/ 325605 h 569604"/>
              <a:gd name="connsiteX10" fmla="*/ 244269 w 489614"/>
              <a:gd name="connsiteY10" fmla="*/ 569604 h 569604"/>
              <a:gd name="connsiteX11" fmla="*/ 0 w 489614"/>
              <a:gd name="connsiteY11" fmla="*/ 325605 h 569604"/>
              <a:gd name="connsiteX12" fmla="*/ 86086 w 489614"/>
              <a:gd name="connsiteY12" fmla="*/ 138575 h 569604"/>
              <a:gd name="connsiteX13" fmla="*/ 116485 w 489614"/>
              <a:gd name="connsiteY13" fmla="*/ 131588 h 569604"/>
              <a:gd name="connsiteX14" fmla="*/ 243215 w 489614"/>
              <a:gd name="connsiteY14" fmla="*/ 0 h 569604"/>
              <a:gd name="connsiteX15" fmla="*/ 288344 w 489614"/>
              <a:gd name="connsiteY15" fmla="*/ 0 h 569604"/>
              <a:gd name="connsiteX16" fmla="*/ 288344 w 489614"/>
              <a:gd name="connsiteY16" fmla="*/ 204262 h 569604"/>
              <a:gd name="connsiteX17" fmla="*/ 246438 w 489614"/>
              <a:gd name="connsiteY17" fmla="*/ 246189 h 569604"/>
              <a:gd name="connsiteX18" fmla="*/ 200234 w 489614"/>
              <a:gd name="connsiteY18" fmla="*/ 246189 h 569604"/>
              <a:gd name="connsiteX19" fmla="*/ 200234 w 489614"/>
              <a:gd name="connsiteY19" fmla="*/ 41927 h 569604"/>
              <a:gd name="connsiteX20" fmla="*/ 243215 w 489614"/>
              <a:gd name="connsiteY20" fmla="*/ 0 h 56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9614" h="569604">
                <a:moveTo>
                  <a:pt x="116485" y="131588"/>
                </a:moveTo>
                <a:cubicBezTo>
                  <a:pt x="126708" y="134006"/>
                  <a:pt x="136124" y="140724"/>
                  <a:pt x="142042" y="150398"/>
                </a:cubicBezTo>
                <a:lnTo>
                  <a:pt x="163564" y="186945"/>
                </a:lnTo>
                <a:cubicBezTo>
                  <a:pt x="115140" y="215967"/>
                  <a:pt x="83934" y="268636"/>
                  <a:pt x="83934" y="325605"/>
                </a:cubicBezTo>
                <a:cubicBezTo>
                  <a:pt x="83934" y="413746"/>
                  <a:pt x="156031" y="485763"/>
                  <a:pt x="244269" y="485763"/>
                </a:cubicBezTo>
                <a:cubicBezTo>
                  <a:pt x="332507" y="485763"/>
                  <a:pt x="404604" y="413746"/>
                  <a:pt x="404604" y="325605"/>
                </a:cubicBezTo>
                <a:cubicBezTo>
                  <a:pt x="404604" y="268636"/>
                  <a:pt x="374474" y="215967"/>
                  <a:pt x="326051" y="188019"/>
                </a:cubicBezTo>
                <a:lnTo>
                  <a:pt x="347572" y="151473"/>
                </a:lnTo>
                <a:cubicBezTo>
                  <a:pt x="359409" y="131050"/>
                  <a:pt x="385235" y="124601"/>
                  <a:pt x="403528" y="139650"/>
                </a:cubicBezTo>
                <a:cubicBezTo>
                  <a:pt x="457332" y="185870"/>
                  <a:pt x="489614" y="253588"/>
                  <a:pt x="489614" y="325605"/>
                </a:cubicBezTo>
                <a:cubicBezTo>
                  <a:pt x="489614" y="459966"/>
                  <a:pt x="379855" y="569604"/>
                  <a:pt x="244269" y="569604"/>
                </a:cubicBezTo>
                <a:cubicBezTo>
                  <a:pt x="109760" y="569604"/>
                  <a:pt x="0" y="459966"/>
                  <a:pt x="0" y="325605"/>
                </a:cubicBezTo>
                <a:cubicBezTo>
                  <a:pt x="0" y="253588"/>
                  <a:pt x="32282" y="184795"/>
                  <a:pt x="86086" y="138575"/>
                </a:cubicBezTo>
                <a:cubicBezTo>
                  <a:pt x="95233" y="131051"/>
                  <a:pt x="106263" y="129169"/>
                  <a:pt x="116485" y="131588"/>
                </a:cubicBezTo>
                <a:close/>
                <a:moveTo>
                  <a:pt x="243215" y="0"/>
                </a:moveTo>
                <a:lnTo>
                  <a:pt x="288344" y="0"/>
                </a:lnTo>
                <a:lnTo>
                  <a:pt x="288344" y="204262"/>
                </a:lnTo>
                <a:cubicBezTo>
                  <a:pt x="288344" y="227913"/>
                  <a:pt x="270078" y="246189"/>
                  <a:pt x="246438" y="246189"/>
                </a:cubicBezTo>
                <a:lnTo>
                  <a:pt x="200234" y="246189"/>
                </a:lnTo>
                <a:lnTo>
                  <a:pt x="200234" y="41927"/>
                </a:lnTo>
                <a:cubicBezTo>
                  <a:pt x="200234" y="19351"/>
                  <a:pt x="219575" y="0"/>
                  <a:pt x="24321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文本框 82"/>
          <p:cNvSpPr txBox="1"/>
          <p:nvPr/>
        </p:nvSpPr>
        <p:spPr>
          <a:xfrm>
            <a:off x="782863" y="579414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Requests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4" name="vector_161772"/>
          <p:cNvSpPr>
            <a:spLocks noChangeAspect="1"/>
          </p:cNvSpPr>
          <p:nvPr/>
        </p:nvSpPr>
        <p:spPr bwMode="auto">
          <a:xfrm>
            <a:off x="4020903" y="5163287"/>
            <a:ext cx="1228710" cy="839763"/>
          </a:xfrm>
          <a:custGeom>
            <a:avLst/>
            <a:gdLst>
              <a:gd name="connsiteX0" fmla="*/ 497274 w 606581"/>
              <a:gd name="connsiteY0" fmla="*/ 233642 h 333492"/>
              <a:gd name="connsiteX1" fmla="*/ 547305 w 606581"/>
              <a:gd name="connsiteY1" fmla="*/ 283567 h 333492"/>
              <a:gd name="connsiteX2" fmla="*/ 497274 w 606581"/>
              <a:gd name="connsiteY2" fmla="*/ 333492 h 333492"/>
              <a:gd name="connsiteX3" fmla="*/ 447243 w 606581"/>
              <a:gd name="connsiteY3" fmla="*/ 283567 h 333492"/>
              <a:gd name="connsiteX4" fmla="*/ 497274 w 606581"/>
              <a:gd name="connsiteY4" fmla="*/ 233642 h 333492"/>
              <a:gd name="connsiteX5" fmla="*/ 103485 w 606581"/>
              <a:gd name="connsiteY5" fmla="*/ 233642 h 333492"/>
              <a:gd name="connsiteX6" fmla="*/ 153481 w 606581"/>
              <a:gd name="connsiteY6" fmla="*/ 283567 h 333492"/>
              <a:gd name="connsiteX7" fmla="*/ 103485 w 606581"/>
              <a:gd name="connsiteY7" fmla="*/ 333492 h 333492"/>
              <a:gd name="connsiteX8" fmla="*/ 53489 w 606581"/>
              <a:gd name="connsiteY8" fmla="*/ 283567 h 333492"/>
              <a:gd name="connsiteX9" fmla="*/ 103485 w 606581"/>
              <a:gd name="connsiteY9" fmla="*/ 233642 h 333492"/>
              <a:gd name="connsiteX10" fmla="*/ 375120 w 606581"/>
              <a:gd name="connsiteY10" fmla="*/ 37964 h 333492"/>
              <a:gd name="connsiteX11" fmla="*/ 482403 w 606581"/>
              <a:gd name="connsiteY11" fmla="*/ 37964 h 333492"/>
              <a:gd name="connsiteX12" fmla="*/ 482403 w 606581"/>
              <a:gd name="connsiteY12" fmla="*/ 61967 h 333492"/>
              <a:gd name="connsiteX13" fmla="*/ 398136 w 606581"/>
              <a:gd name="connsiteY13" fmla="*/ 61967 h 333492"/>
              <a:gd name="connsiteX14" fmla="*/ 505883 w 606581"/>
              <a:gd name="connsiteY14" fmla="*/ 209507 h 333492"/>
              <a:gd name="connsiteX15" fmla="*/ 481382 w 606581"/>
              <a:gd name="connsiteY15" fmla="*/ 210990 h 333492"/>
              <a:gd name="connsiteX16" fmla="*/ 371315 w 606581"/>
              <a:gd name="connsiteY16" fmla="*/ 76425 h 333492"/>
              <a:gd name="connsiteX17" fmla="*/ 375120 w 606581"/>
              <a:gd name="connsiteY17" fmla="*/ 37964 h 333492"/>
              <a:gd name="connsiteX18" fmla="*/ 123647 w 606581"/>
              <a:gd name="connsiteY18" fmla="*/ 37964 h 333492"/>
              <a:gd name="connsiteX19" fmla="*/ 227647 w 606581"/>
              <a:gd name="connsiteY19" fmla="*/ 37964 h 333492"/>
              <a:gd name="connsiteX20" fmla="*/ 231454 w 606581"/>
              <a:gd name="connsiteY20" fmla="*/ 75405 h 333492"/>
              <a:gd name="connsiteX21" fmla="*/ 119283 w 606581"/>
              <a:gd name="connsiteY21" fmla="*/ 210990 h 333492"/>
              <a:gd name="connsiteX22" fmla="*/ 94769 w 606581"/>
              <a:gd name="connsiteY22" fmla="*/ 209507 h 333492"/>
              <a:gd name="connsiteX23" fmla="*/ 202668 w 606581"/>
              <a:gd name="connsiteY23" fmla="*/ 61967 h 333492"/>
              <a:gd name="connsiteX24" fmla="*/ 123647 w 606581"/>
              <a:gd name="connsiteY24" fmla="*/ 61967 h 333492"/>
              <a:gd name="connsiteX25" fmla="*/ 123647 w 606581"/>
              <a:gd name="connsiteY25" fmla="*/ 37964 h 333492"/>
              <a:gd name="connsiteX26" fmla="*/ 556585 w 606581"/>
              <a:gd name="connsiteY26" fmla="*/ 0 h 333492"/>
              <a:gd name="connsiteX27" fmla="*/ 606581 w 606581"/>
              <a:gd name="connsiteY27" fmla="*/ 49925 h 333492"/>
              <a:gd name="connsiteX28" fmla="*/ 556585 w 606581"/>
              <a:gd name="connsiteY28" fmla="*/ 99850 h 333492"/>
              <a:gd name="connsiteX29" fmla="*/ 506589 w 606581"/>
              <a:gd name="connsiteY29" fmla="*/ 49925 h 333492"/>
              <a:gd name="connsiteX30" fmla="*/ 556585 w 606581"/>
              <a:gd name="connsiteY30" fmla="*/ 0 h 333492"/>
              <a:gd name="connsiteX31" fmla="*/ 301350 w 606581"/>
              <a:gd name="connsiteY31" fmla="*/ 0 h 333492"/>
              <a:gd name="connsiteX32" fmla="*/ 351346 w 606581"/>
              <a:gd name="connsiteY32" fmla="*/ 49925 h 333492"/>
              <a:gd name="connsiteX33" fmla="*/ 301350 w 606581"/>
              <a:gd name="connsiteY33" fmla="*/ 99850 h 333492"/>
              <a:gd name="connsiteX34" fmla="*/ 251354 w 606581"/>
              <a:gd name="connsiteY34" fmla="*/ 49925 h 333492"/>
              <a:gd name="connsiteX35" fmla="*/ 301350 w 606581"/>
              <a:gd name="connsiteY35" fmla="*/ 0 h 333492"/>
              <a:gd name="connsiteX36" fmla="*/ 49996 w 606581"/>
              <a:gd name="connsiteY36" fmla="*/ 0 h 333492"/>
              <a:gd name="connsiteX37" fmla="*/ 99992 w 606581"/>
              <a:gd name="connsiteY37" fmla="*/ 49925 h 333492"/>
              <a:gd name="connsiteX38" fmla="*/ 49996 w 606581"/>
              <a:gd name="connsiteY38" fmla="*/ 99850 h 333492"/>
              <a:gd name="connsiteX39" fmla="*/ 0 w 606581"/>
              <a:gd name="connsiteY39" fmla="*/ 49925 h 333492"/>
              <a:gd name="connsiteX40" fmla="*/ 49996 w 606581"/>
              <a:gd name="connsiteY40" fmla="*/ 0 h 33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6581" h="333492">
                <a:moveTo>
                  <a:pt x="497274" y="233642"/>
                </a:moveTo>
                <a:cubicBezTo>
                  <a:pt x="524905" y="233642"/>
                  <a:pt x="547305" y="255994"/>
                  <a:pt x="547305" y="283567"/>
                </a:cubicBezTo>
                <a:cubicBezTo>
                  <a:pt x="547305" y="311140"/>
                  <a:pt x="524905" y="333492"/>
                  <a:pt x="497274" y="333492"/>
                </a:cubicBezTo>
                <a:cubicBezTo>
                  <a:pt x="469643" y="333492"/>
                  <a:pt x="447243" y="311140"/>
                  <a:pt x="447243" y="283567"/>
                </a:cubicBezTo>
                <a:cubicBezTo>
                  <a:pt x="447243" y="255994"/>
                  <a:pt x="469643" y="233642"/>
                  <a:pt x="497274" y="233642"/>
                </a:cubicBezTo>
                <a:close/>
                <a:moveTo>
                  <a:pt x="103485" y="233642"/>
                </a:moveTo>
                <a:cubicBezTo>
                  <a:pt x="131097" y="233642"/>
                  <a:pt x="153481" y="255994"/>
                  <a:pt x="153481" y="283567"/>
                </a:cubicBezTo>
                <a:cubicBezTo>
                  <a:pt x="153481" y="311140"/>
                  <a:pt x="131097" y="333492"/>
                  <a:pt x="103485" y="333492"/>
                </a:cubicBezTo>
                <a:cubicBezTo>
                  <a:pt x="75873" y="333492"/>
                  <a:pt x="53489" y="311140"/>
                  <a:pt x="53489" y="283567"/>
                </a:cubicBezTo>
                <a:cubicBezTo>
                  <a:pt x="53489" y="255994"/>
                  <a:pt x="75873" y="233642"/>
                  <a:pt x="103485" y="233642"/>
                </a:cubicBezTo>
                <a:close/>
                <a:moveTo>
                  <a:pt x="375120" y="37964"/>
                </a:moveTo>
                <a:lnTo>
                  <a:pt x="482403" y="37964"/>
                </a:lnTo>
                <a:cubicBezTo>
                  <a:pt x="481939" y="41856"/>
                  <a:pt x="481939" y="58167"/>
                  <a:pt x="482403" y="61967"/>
                </a:cubicBezTo>
                <a:lnTo>
                  <a:pt x="398136" y="61967"/>
                </a:lnTo>
                <a:cubicBezTo>
                  <a:pt x="453912" y="91716"/>
                  <a:pt x="494375" y="145653"/>
                  <a:pt x="505883" y="209507"/>
                </a:cubicBezTo>
                <a:cubicBezTo>
                  <a:pt x="503099" y="209044"/>
                  <a:pt x="486765" y="209971"/>
                  <a:pt x="481382" y="210990"/>
                </a:cubicBezTo>
                <a:cubicBezTo>
                  <a:pt x="469410" y="149917"/>
                  <a:pt x="427462" y="99501"/>
                  <a:pt x="371315" y="76425"/>
                </a:cubicBezTo>
                <a:cubicBezTo>
                  <a:pt x="374099" y="68269"/>
                  <a:pt x="375584" y="41856"/>
                  <a:pt x="375120" y="37964"/>
                </a:cubicBezTo>
                <a:close/>
                <a:moveTo>
                  <a:pt x="123647" y="37964"/>
                </a:moveTo>
                <a:lnTo>
                  <a:pt x="227647" y="37964"/>
                </a:lnTo>
                <a:cubicBezTo>
                  <a:pt x="227275" y="41856"/>
                  <a:pt x="228111" y="67806"/>
                  <a:pt x="231454" y="75405"/>
                </a:cubicBezTo>
                <a:cubicBezTo>
                  <a:pt x="174161" y="98574"/>
                  <a:pt x="131355" y="149453"/>
                  <a:pt x="119283" y="210990"/>
                </a:cubicBezTo>
                <a:cubicBezTo>
                  <a:pt x="114083" y="209507"/>
                  <a:pt x="97648" y="209044"/>
                  <a:pt x="94769" y="209507"/>
                </a:cubicBezTo>
                <a:cubicBezTo>
                  <a:pt x="106283" y="145653"/>
                  <a:pt x="146769" y="91716"/>
                  <a:pt x="202668" y="61967"/>
                </a:cubicBezTo>
                <a:lnTo>
                  <a:pt x="123647" y="61967"/>
                </a:lnTo>
                <a:cubicBezTo>
                  <a:pt x="124112" y="58167"/>
                  <a:pt x="124112" y="41856"/>
                  <a:pt x="123647" y="37964"/>
                </a:cubicBezTo>
                <a:close/>
                <a:moveTo>
                  <a:pt x="556585" y="0"/>
                </a:moveTo>
                <a:cubicBezTo>
                  <a:pt x="584197" y="0"/>
                  <a:pt x="606581" y="22352"/>
                  <a:pt x="606581" y="49925"/>
                </a:cubicBezTo>
                <a:cubicBezTo>
                  <a:pt x="606581" y="77498"/>
                  <a:pt x="584197" y="99850"/>
                  <a:pt x="556585" y="99850"/>
                </a:cubicBezTo>
                <a:cubicBezTo>
                  <a:pt x="528973" y="99850"/>
                  <a:pt x="506589" y="77498"/>
                  <a:pt x="506589" y="49925"/>
                </a:cubicBezTo>
                <a:cubicBezTo>
                  <a:pt x="506589" y="22352"/>
                  <a:pt x="528973" y="0"/>
                  <a:pt x="556585" y="0"/>
                </a:cubicBezTo>
                <a:close/>
                <a:moveTo>
                  <a:pt x="301350" y="0"/>
                </a:moveTo>
                <a:cubicBezTo>
                  <a:pt x="328962" y="0"/>
                  <a:pt x="351346" y="22352"/>
                  <a:pt x="351346" y="49925"/>
                </a:cubicBezTo>
                <a:cubicBezTo>
                  <a:pt x="351346" y="77498"/>
                  <a:pt x="328962" y="99850"/>
                  <a:pt x="301350" y="99850"/>
                </a:cubicBezTo>
                <a:cubicBezTo>
                  <a:pt x="273738" y="99850"/>
                  <a:pt x="251354" y="77498"/>
                  <a:pt x="251354" y="49925"/>
                </a:cubicBezTo>
                <a:cubicBezTo>
                  <a:pt x="251354" y="22352"/>
                  <a:pt x="273738" y="0"/>
                  <a:pt x="301350" y="0"/>
                </a:cubicBezTo>
                <a:close/>
                <a:moveTo>
                  <a:pt x="49996" y="0"/>
                </a:moveTo>
                <a:cubicBezTo>
                  <a:pt x="77608" y="0"/>
                  <a:pt x="99992" y="22352"/>
                  <a:pt x="99992" y="49925"/>
                </a:cubicBezTo>
                <a:cubicBezTo>
                  <a:pt x="99992" y="77498"/>
                  <a:pt x="77608" y="99850"/>
                  <a:pt x="49996" y="99850"/>
                </a:cubicBezTo>
                <a:cubicBezTo>
                  <a:pt x="22384" y="99850"/>
                  <a:pt x="0" y="77498"/>
                  <a:pt x="0" y="49925"/>
                </a:cubicBezTo>
                <a:cubicBezTo>
                  <a:pt x="0" y="22352"/>
                  <a:pt x="22384" y="0"/>
                  <a:pt x="499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5" name="文本框 84"/>
          <p:cNvSpPr txBox="1"/>
          <p:nvPr/>
        </p:nvSpPr>
        <p:spPr>
          <a:xfrm>
            <a:off x="3135893" y="5794144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lxml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6" name="dots_156164"/>
          <p:cNvSpPr>
            <a:spLocks noChangeAspect="1"/>
          </p:cNvSpPr>
          <p:nvPr/>
        </p:nvSpPr>
        <p:spPr bwMode="auto">
          <a:xfrm>
            <a:off x="6426632" y="5270622"/>
            <a:ext cx="609685" cy="558192"/>
          </a:xfrm>
          <a:custGeom>
            <a:avLst/>
            <a:gdLst>
              <a:gd name="connsiteX0" fmla="*/ 480057 w 606581"/>
              <a:gd name="connsiteY0" fmla="*/ 302867 h 555351"/>
              <a:gd name="connsiteX1" fmla="*/ 606581 w 606581"/>
              <a:gd name="connsiteY1" fmla="*/ 429109 h 555351"/>
              <a:gd name="connsiteX2" fmla="*/ 480057 w 606581"/>
              <a:gd name="connsiteY2" fmla="*/ 555351 h 555351"/>
              <a:gd name="connsiteX3" fmla="*/ 353533 w 606581"/>
              <a:gd name="connsiteY3" fmla="*/ 429109 h 555351"/>
              <a:gd name="connsiteX4" fmla="*/ 480057 w 606581"/>
              <a:gd name="connsiteY4" fmla="*/ 302867 h 555351"/>
              <a:gd name="connsiteX5" fmla="*/ 126489 w 606581"/>
              <a:gd name="connsiteY5" fmla="*/ 302867 h 555351"/>
              <a:gd name="connsiteX6" fmla="*/ 252978 w 606581"/>
              <a:gd name="connsiteY6" fmla="*/ 429109 h 555351"/>
              <a:gd name="connsiteX7" fmla="*/ 126489 w 606581"/>
              <a:gd name="connsiteY7" fmla="*/ 555351 h 555351"/>
              <a:gd name="connsiteX8" fmla="*/ 0 w 606581"/>
              <a:gd name="connsiteY8" fmla="*/ 429109 h 555351"/>
              <a:gd name="connsiteX9" fmla="*/ 126489 w 606581"/>
              <a:gd name="connsiteY9" fmla="*/ 302867 h 555351"/>
              <a:gd name="connsiteX10" fmla="*/ 303290 w 606581"/>
              <a:gd name="connsiteY10" fmla="*/ 0 h 555351"/>
              <a:gd name="connsiteX11" fmla="*/ 429814 w 606581"/>
              <a:gd name="connsiteY11" fmla="*/ 126312 h 555351"/>
              <a:gd name="connsiteX12" fmla="*/ 303290 w 606581"/>
              <a:gd name="connsiteY12" fmla="*/ 252624 h 555351"/>
              <a:gd name="connsiteX13" fmla="*/ 176766 w 606581"/>
              <a:gd name="connsiteY13" fmla="*/ 126312 h 555351"/>
              <a:gd name="connsiteX14" fmla="*/ 303290 w 606581"/>
              <a:gd name="connsiteY14" fmla="*/ 0 h 55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1" h="555351">
                <a:moveTo>
                  <a:pt x="480057" y="302867"/>
                </a:moveTo>
                <a:cubicBezTo>
                  <a:pt x="549934" y="302867"/>
                  <a:pt x="606581" y="359387"/>
                  <a:pt x="606581" y="429109"/>
                </a:cubicBezTo>
                <a:cubicBezTo>
                  <a:pt x="606581" y="498831"/>
                  <a:pt x="549934" y="555351"/>
                  <a:pt x="480057" y="555351"/>
                </a:cubicBezTo>
                <a:cubicBezTo>
                  <a:pt x="410180" y="555351"/>
                  <a:pt x="353533" y="498831"/>
                  <a:pt x="353533" y="429109"/>
                </a:cubicBezTo>
                <a:cubicBezTo>
                  <a:pt x="353533" y="359387"/>
                  <a:pt x="410180" y="302867"/>
                  <a:pt x="480057" y="302867"/>
                </a:cubicBezTo>
                <a:close/>
                <a:moveTo>
                  <a:pt x="126489" y="302867"/>
                </a:moveTo>
                <a:cubicBezTo>
                  <a:pt x="196347" y="302867"/>
                  <a:pt x="252978" y="359387"/>
                  <a:pt x="252978" y="429109"/>
                </a:cubicBezTo>
                <a:cubicBezTo>
                  <a:pt x="252978" y="498831"/>
                  <a:pt x="196347" y="555351"/>
                  <a:pt x="126489" y="555351"/>
                </a:cubicBezTo>
                <a:cubicBezTo>
                  <a:pt x="56631" y="555351"/>
                  <a:pt x="0" y="498831"/>
                  <a:pt x="0" y="429109"/>
                </a:cubicBezTo>
                <a:cubicBezTo>
                  <a:pt x="0" y="359387"/>
                  <a:pt x="56631" y="302867"/>
                  <a:pt x="126489" y="302867"/>
                </a:cubicBezTo>
                <a:close/>
                <a:moveTo>
                  <a:pt x="303290" y="0"/>
                </a:moveTo>
                <a:cubicBezTo>
                  <a:pt x="373167" y="0"/>
                  <a:pt x="429814" y="56552"/>
                  <a:pt x="429814" y="126312"/>
                </a:cubicBezTo>
                <a:cubicBezTo>
                  <a:pt x="429814" y="196072"/>
                  <a:pt x="373167" y="252624"/>
                  <a:pt x="303290" y="252624"/>
                </a:cubicBezTo>
                <a:cubicBezTo>
                  <a:pt x="233413" y="252624"/>
                  <a:pt x="176766" y="196072"/>
                  <a:pt x="176766" y="126312"/>
                </a:cubicBezTo>
                <a:cubicBezTo>
                  <a:pt x="176766" y="56552"/>
                  <a:pt x="233413" y="0"/>
                  <a:pt x="3032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87" name="直接箭头连接符 86"/>
          <p:cNvCxnSpPr/>
          <p:nvPr/>
        </p:nvCxnSpPr>
        <p:spPr>
          <a:xfrm flipV="1">
            <a:off x="5373559" y="5629344"/>
            <a:ext cx="915203" cy="138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385664" y="5794144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xpath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2994867" y="5632169"/>
            <a:ext cx="915203" cy="138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1148700" y="5646037"/>
            <a:ext cx="915203" cy="138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sv-file-format-extension_28842"/>
          <p:cNvSpPr>
            <a:spLocks noChangeAspect="1"/>
          </p:cNvSpPr>
          <p:nvPr/>
        </p:nvSpPr>
        <p:spPr bwMode="auto">
          <a:xfrm>
            <a:off x="8227260" y="5312673"/>
            <a:ext cx="540738" cy="609685"/>
          </a:xfrm>
          <a:custGeom>
            <a:avLst/>
            <a:gdLst>
              <a:gd name="T0" fmla="*/ 5889 w 6474"/>
              <a:gd name="T1" fmla="*/ 2615 h 7311"/>
              <a:gd name="T2" fmla="*/ 5888 w 6474"/>
              <a:gd name="T3" fmla="*/ 1752 h 7311"/>
              <a:gd name="T4" fmla="*/ 4444 w 6474"/>
              <a:gd name="T5" fmla="*/ 49 h 7311"/>
              <a:gd name="T6" fmla="*/ 4414 w 6474"/>
              <a:gd name="T7" fmla="*/ 24 h 7311"/>
              <a:gd name="T8" fmla="*/ 4377 w 6474"/>
              <a:gd name="T9" fmla="*/ 7 h 7311"/>
              <a:gd name="T10" fmla="*/ 4336 w 6474"/>
              <a:gd name="T11" fmla="*/ 0 h 7311"/>
              <a:gd name="T12" fmla="*/ 585 w 6474"/>
              <a:gd name="T13" fmla="*/ 287 h 7311"/>
              <a:gd name="T14" fmla="*/ 410 w 6474"/>
              <a:gd name="T15" fmla="*/ 2615 h 7311"/>
              <a:gd name="T16" fmla="*/ 0 w 6474"/>
              <a:gd name="T17" fmla="*/ 5155 h 7311"/>
              <a:gd name="T18" fmla="*/ 585 w 6474"/>
              <a:gd name="T19" fmla="*/ 5565 h 7311"/>
              <a:gd name="T20" fmla="*/ 872 w 6474"/>
              <a:gd name="T21" fmla="*/ 7311 h 7311"/>
              <a:gd name="T22" fmla="*/ 5889 w 6474"/>
              <a:gd name="T23" fmla="*/ 7024 h 7311"/>
              <a:gd name="T24" fmla="*/ 6065 w 6474"/>
              <a:gd name="T25" fmla="*/ 5565 h 7311"/>
              <a:gd name="T26" fmla="*/ 6474 w 6474"/>
              <a:gd name="T27" fmla="*/ 3025 h 7311"/>
              <a:gd name="T28" fmla="*/ 872 w 6474"/>
              <a:gd name="T29" fmla="*/ 287 h 7311"/>
              <a:gd name="T30" fmla="*/ 4193 w 6474"/>
              <a:gd name="T31" fmla="*/ 1753 h 7311"/>
              <a:gd name="T32" fmla="*/ 5602 w 6474"/>
              <a:gd name="T33" fmla="*/ 1897 h 7311"/>
              <a:gd name="T34" fmla="*/ 872 w 6474"/>
              <a:gd name="T35" fmla="*/ 2615 h 7311"/>
              <a:gd name="T36" fmla="*/ 3030 w 6474"/>
              <a:gd name="T37" fmla="*/ 4176 h 7311"/>
              <a:gd name="T38" fmla="*/ 3253 w 6474"/>
              <a:gd name="T39" fmla="*/ 2899 h 7311"/>
              <a:gd name="T40" fmla="*/ 3691 w 6474"/>
              <a:gd name="T41" fmla="*/ 3398 h 7311"/>
              <a:gd name="T42" fmla="*/ 2932 w 6474"/>
              <a:gd name="T43" fmla="*/ 3502 h 7311"/>
              <a:gd name="T44" fmla="*/ 3885 w 6474"/>
              <a:gd name="T45" fmla="*/ 4443 h 7311"/>
              <a:gd name="T46" fmla="*/ 2414 w 6474"/>
              <a:gd name="T47" fmla="*/ 4976 h 7311"/>
              <a:gd name="T48" fmla="*/ 3049 w 6474"/>
              <a:gd name="T49" fmla="*/ 4709 h 7311"/>
              <a:gd name="T50" fmla="*/ 3030 w 6474"/>
              <a:gd name="T51" fmla="*/ 4176 h 7311"/>
              <a:gd name="T52" fmla="*/ 1677 w 6474"/>
              <a:gd name="T53" fmla="*/ 2899 h 7311"/>
              <a:gd name="T54" fmla="*/ 2106 w 6474"/>
              <a:gd name="T55" fmla="*/ 3379 h 7311"/>
              <a:gd name="T56" fmla="*/ 1017 w 6474"/>
              <a:gd name="T57" fmla="*/ 4007 h 7311"/>
              <a:gd name="T58" fmla="*/ 2106 w 6474"/>
              <a:gd name="T59" fmla="*/ 4636 h 7311"/>
              <a:gd name="T60" fmla="*/ 1629 w 6474"/>
              <a:gd name="T61" fmla="*/ 5106 h 7311"/>
              <a:gd name="T62" fmla="*/ 5602 w 6474"/>
              <a:gd name="T63" fmla="*/ 6946 h 7311"/>
              <a:gd name="T64" fmla="*/ 872 w 6474"/>
              <a:gd name="T65" fmla="*/ 5565 h 7311"/>
              <a:gd name="T66" fmla="*/ 5602 w 6474"/>
              <a:gd name="T67" fmla="*/ 6946 h 7311"/>
              <a:gd name="T68" fmla="*/ 4717 w 6474"/>
              <a:gd name="T69" fmla="*/ 5074 h 7311"/>
              <a:gd name="T70" fmla="*/ 4561 w 6474"/>
              <a:gd name="T71" fmla="*/ 2934 h 7311"/>
              <a:gd name="T72" fmla="*/ 5012 w 6474"/>
              <a:gd name="T73" fmla="*/ 4605 h 7311"/>
              <a:gd name="T74" fmla="*/ 5216 w 6474"/>
              <a:gd name="T75" fmla="*/ 3849 h 7311"/>
              <a:gd name="T76" fmla="*/ 6003 w 6474"/>
              <a:gd name="T77" fmla="*/ 2934 h 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74" h="7311">
                <a:moveTo>
                  <a:pt x="6065" y="2615"/>
                </a:moveTo>
                <a:lnTo>
                  <a:pt x="5889" y="2615"/>
                </a:lnTo>
                <a:lnTo>
                  <a:pt x="5889" y="1768"/>
                </a:lnTo>
                <a:cubicBezTo>
                  <a:pt x="5889" y="1763"/>
                  <a:pt x="5888" y="1757"/>
                  <a:pt x="5888" y="1752"/>
                </a:cubicBezTo>
                <a:cubicBezTo>
                  <a:pt x="5887" y="1718"/>
                  <a:pt x="5877" y="1685"/>
                  <a:pt x="5854" y="1659"/>
                </a:cubicBezTo>
                <a:lnTo>
                  <a:pt x="4444" y="49"/>
                </a:lnTo>
                <a:cubicBezTo>
                  <a:pt x="4444" y="49"/>
                  <a:pt x="4443" y="48"/>
                  <a:pt x="4443" y="48"/>
                </a:cubicBezTo>
                <a:cubicBezTo>
                  <a:pt x="4435" y="39"/>
                  <a:pt x="4425" y="31"/>
                  <a:pt x="4414" y="24"/>
                </a:cubicBezTo>
                <a:cubicBezTo>
                  <a:pt x="4411" y="22"/>
                  <a:pt x="4408" y="20"/>
                  <a:pt x="4405" y="18"/>
                </a:cubicBezTo>
                <a:cubicBezTo>
                  <a:pt x="4396" y="14"/>
                  <a:pt x="4387" y="10"/>
                  <a:pt x="4377" y="7"/>
                </a:cubicBezTo>
                <a:cubicBezTo>
                  <a:pt x="4374" y="6"/>
                  <a:pt x="4372" y="5"/>
                  <a:pt x="4369" y="4"/>
                </a:cubicBezTo>
                <a:cubicBezTo>
                  <a:pt x="4358" y="2"/>
                  <a:pt x="4347" y="0"/>
                  <a:pt x="4336" y="0"/>
                </a:cubicBezTo>
                <a:lnTo>
                  <a:pt x="872" y="0"/>
                </a:lnTo>
                <a:cubicBezTo>
                  <a:pt x="714" y="0"/>
                  <a:pt x="585" y="129"/>
                  <a:pt x="585" y="287"/>
                </a:cubicBezTo>
                <a:lnTo>
                  <a:pt x="585" y="2615"/>
                </a:lnTo>
                <a:lnTo>
                  <a:pt x="410" y="2615"/>
                </a:lnTo>
                <a:cubicBezTo>
                  <a:pt x="184" y="2615"/>
                  <a:pt x="0" y="2798"/>
                  <a:pt x="0" y="3025"/>
                </a:cubicBezTo>
                <a:lnTo>
                  <a:pt x="0" y="5155"/>
                </a:lnTo>
                <a:cubicBezTo>
                  <a:pt x="0" y="5382"/>
                  <a:pt x="184" y="5565"/>
                  <a:pt x="410" y="5565"/>
                </a:cubicBezTo>
                <a:lnTo>
                  <a:pt x="585" y="5565"/>
                </a:lnTo>
                <a:lnTo>
                  <a:pt x="585" y="7024"/>
                </a:lnTo>
                <a:cubicBezTo>
                  <a:pt x="585" y="7182"/>
                  <a:pt x="714" y="7311"/>
                  <a:pt x="872" y="7311"/>
                </a:cubicBezTo>
                <a:lnTo>
                  <a:pt x="5602" y="7311"/>
                </a:lnTo>
                <a:cubicBezTo>
                  <a:pt x="5760" y="7311"/>
                  <a:pt x="5889" y="7182"/>
                  <a:pt x="5889" y="7024"/>
                </a:cubicBezTo>
                <a:lnTo>
                  <a:pt x="5889" y="5565"/>
                </a:lnTo>
                <a:lnTo>
                  <a:pt x="6065" y="5565"/>
                </a:lnTo>
                <a:cubicBezTo>
                  <a:pt x="6291" y="5565"/>
                  <a:pt x="6474" y="5382"/>
                  <a:pt x="6474" y="5155"/>
                </a:cubicBezTo>
                <a:lnTo>
                  <a:pt x="6474" y="3025"/>
                </a:lnTo>
                <a:cubicBezTo>
                  <a:pt x="6474" y="2798"/>
                  <a:pt x="6291" y="2615"/>
                  <a:pt x="6065" y="2615"/>
                </a:cubicBezTo>
                <a:close/>
                <a:moveTo>
                  <a:pt x="872" y="287"/>
                </a:moveTo>
                <a:lnTo>
                  <a:pt x="4193" y="287"/>
                </a:lnTo>
                <a:lnTo>
                  <a:pt x="4193" y="1753"/>
                </a:lnTo>
                <a:cubicBezTo>
                  <a:pt x="4193" y="1833"/>
                  <a:pt x="4257" y="1897"/>
                  <a:pt x="4336" y="1897"/>
                </a:cubicBezTo>
                <a:lnTo>
                  <a:pt x="5602" y="1897"/>
                </a:lnTo>
                <a:lnTo>
                  <a:pt x="5602" y="2615"/>
                </a:lnTo>
                <a:lnTo>
                  <a:pt x="872" y="2615"/>
                </a:lnTo>
                <a:lnTo>
                  <a:pt x="872" y="287"/>
                </a:lnTo>
                <a:close/>
                <a:moveTo>
                  <a:pt x="3030" y="4176"/>
                </a:moveTo>
                <a:cubicBezTo>
                  <a:pt x="2675" y="4052"/>
                  <a:pt x="2443" y="3855"/>
                  <a:pt x="2443" y="3544"/>
                </a:cubicBezTo>
                <a:cubicBezTo>
                  <a:pt x="2443" y="3178"/>
                  <a:pt x="2748" y="2899"/>
                  <a:pt x="3253" y="2899"/>
                </a:cubicBezTo>
                <a:cubicBezTo>
                  <a:pt x="3494" y="2899"/>
                  <a:pt x="3672" y="2950"/>
                  <a:pt x="3799" y="3007"/>
                </a:cubicBezTo>
                <a:lnTo>
                  <a:pt x="3691" y="3398"/>
                </a:lnTo>
                <a:cubicBezTo>
                  <a:pt x="3605" y="3356"/>
                  <a:pt x="3453" y="3296"/>
                  <a:pt x="3243" y="3296"/>
                </a:cubicBezTo>
                <a:cubicBezTo>
                  <a:pt x="3033" y="3296"/>
                  <a:pt x="2932" y="3391"/>
                  <a:pt x="2932" y="3502"/>
                </a:cubicBezTo>
                <a:cubicBezTo>
                  <a:pt x="2932" y="3639"/>
                  <a:pt x="3052" y="3699"/>
                  <a:pt x="3329" y="3804"/>
                </a:cubicBezTo>
                <a:cubicBezTo>
                  <a:pt x="3707" y="3944"/>
                  <a:pt x="3885" y="4141"/>
                  <a:pt x="3885" y="4443"/>
                </a:cubicBezTo>
                <a:cubicBezTo>
                  <a:pt x="3885" y="4801"/>
                  <a:pt x="3608" y="5106"/>
                  <a:pt x="3021" y="5106"/>
                </a:cubicBezTo>
                <a:cubicBezTo>
                  <a:pt x="2776" y="5106"/>
                  <a:pt x="2535" y="5043"/>
                  <a:pt x="2414" y="4976"/>
                </a:cubicBezTo>
                <a:lnTo>
                  <a:pt x="2513" y="4576"/>
                </a:lnTo>
                <a:cubicBezTo>
                  <a:pt x="2643" y="4643"/>
                  <a:pt x="2843" y="4709"/>
                  <a:pt x="3049" y="4709"/>
                </a:cubicBezTo>
                <a:cubicBezTo>
                  <a:pt x="3272" y="4709"/>
                  <a:pt x="3389" y="4617"/>
                  <a:pt x="3389" y="4477"/>
                </a:cubicBezTo>
                <a:cubicBezTo>
                  <a:pt x="3389" y="4344"/>
                  <a:pt x="3287" y="4268"/>
                  <a:pt x="3030" y="4176"/>
                </a:cubicBezTo>
                <a:close/>
                <a:moveTo>
                  <a:pt x="508" y="4036"/>
                </a:moveTo>
                <a:cubicBezTo>
                  <a:pt x="508" y="3305"/>
                  <a:pt x="1029" y="2899"/>
                  <a:pt x="1677" y="2899"/>
                </a:cubicBezTo>
                <a:cubicBezTo>
                  <a:pt x="1928" y="2899"/>
                  <a:pt x="2119" y="2950"/>
                  <a:pt x="2204" y="2994"/>
                </a:cubicBezTo>
                <a:lnTo>
                  <a:pt x="2106" y="3379"/>
                </a:lnTo>
                <a:cubicBezTo>
                  <a:pt x="2007" y="3337"/>
                  <a:pt x="1871" y="3299"/>
                  <a:pt x="1699" y="3299"/>
                </a:cubicBezTo>
                <a:cubicBezTo>
                  <a:pt x="1315" y="3299"/>
                  <a:pt x="1017" y="3531"/>
                  <a:pt x="1017" y="4007"/>
                </a:cubicBezTo>
                <a:cubicBezTo>
                  <a:pt x="1017" y="4436"/>
                  <a:pt x="1271" y="4706"/>
                  <a:pt x="1703" y="4706"/>
                </a:cubicBezTo>
                <a:cubicBezTo>
                  <a:pt x="1849" y="4706"/>
                  <a:pt x="2011" y="4674"/>
                  <a:pt x="2106" y="4636"/>
                </a:cubicBezTo>
                <a:lnTo>
                  <a:pt x="2179" y="5014"/>
                </a:lnTo>
                <a:cubicBezTo>
                  <a:pt x="2090" y="5059"/>
                  <a:pt x="1890" y="5106"/>
                  <a:pt x="1629" y="5106"/>
                </a:cubicBezTo>
                <a:cubicBezTo>
                  <a:pt x="889" y="5106"/>
                  <a:pt x="508" y="4646"/>
                  <a:pt x="508" y="4036"/>
                </a:cubicBezTo>
                <a:close/>
                <a:moveTo>
                  <a:pt x="5602" y="6946"/>
                </a:moveTo>
                <a:lnTo>
                  <a:pt x="872" y="6946"/>
                </a:lnTo>
                <a:lnTo>
                  <a:pt x="872" y="5565"/>
                </a:lnTo>
                <a:lnTo>
                  <a:pt x="5602" y="5565"/>
                </a:lnTo>
                <a:lnTo>
                  <a:pt x="5602" y="6946"/>
                </a:lnTo>
                <a:close/>
                <a:moveTo>
                  <a:pt x="5282" y="5074"/>
                </a:moveTo>
                <a:lnTo>
                  <a:pt x="4717" y="5074"/>
                </a:lnTo>
                <a:lnTo>
                  <a:pt x="4031" y="2934"/>
                </a:lnTo>
                <a:lnTo>
                  <a:pt x="4561" y="2934"/>
                </a:lnTo>
                <a:lnTo>
                  <a:pt x="4822" y="3839"/>
                </a:lnTo>
                <a:cubicBezTo>
                  <a:pt x="4895" y="4093"/>
                  <a:pt x="4961" y="4338"/>
                  <a:pt x="5012" y="4605"/>
                </a:cubicBezTo>
                <a:lnTo>
                  <a:pt x="5022" y="4605"/>
                </a:lnTo>
                <a:cubicBezTo>
                  <a:pt x="5076" y="4347"/>
                  <a:pt x="5142" y="4093"/>
                  <a:pt x="5216" y="3849"/>
                </a:cubicBezTo>
                <a:lnTo>
                  <a:pt x="5489" y="2934"/>
                </a:lnTo>
                <a:lnTo>
                  <a:pt x="6003" y="2934"/>
                </a:lnTo>
                <a:lnTo>
                  <a:pt x="5282" y="50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92" name="直接箭头连接符 91"/>
          <p:cNvCxnSpPr/>
          <p:nvPr/>
        </p:nvCxnSpPr>
        <p:spPr>
          <a:xfrm flipV="1">
            <a:off x="7174187" y="5625656"/>
            <a:ext cx="915203" cy="138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326724" y="5794144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csv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058405" y="579414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sql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8905868" y="5623045"/>
            <a:ext cx="915203" cy="138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erver-interface-symbol_36059"/>
          <p:cNvSpPr>
            <a:spLocks noChangeAspect="1"/>
          </p:cNvSpPr>
          <p:nvPr/>
        </p:nvSpPr>
        <p:spPr bwMode="auto">
          <a:xfrm>
            <a:off x="9981629" y="5251618"/>
            <a:ext cx="358387" cy="609685"/>
          </a:xfrm>
          <a:custGeom>
            <a:avLst/>
            <a:gdLst>
              <a:gd name="connsiteX0" fmla="*/ 0 w 333608"/>
              <a:gd name="connsiteY0" fmla="*/ 397703 h 567530"/>
              <a:gd name="connsiteX1" fmla="*/ 166804 w 333608"/>
              <a:gd name="connsiteY1" fmla="*/ 429949 h 567530"/>
              <a:gd name="connsiteX2" fmla="*/ 333608 w 333608"/>
              <a:gd name="connsiteY2" fmla="*/ 397703 h 567530"/>
              <a:gd name="connsiteX3" fmla="*/ 333608 w 333608"/>
              <a:gd name="connsiteY3" fmla="*/ 534210 h 567530"/>
              <a:gd name="connsiteX4" fmla="*/ 331456 w 333608"/>
              <a:gd name="connsiteY4" fmla="*/ 536359 h 567530"/>
              <a:gd name="connsiteX5" fmla="*/ 166804 w 333608"/>
              <a:gd name="connsiteY5" fmla="*/ 567530 h 567530"/>
              <a:gd name="connsiteX6" fmla="*/ 1076 w 333608"/>
              <a:gd name="connsiteY6" fmla="*/ 536359 h 567530"/>
              <a:gd name="connsiteX7" fmla="*/ 0 w 333608"/>
              <a:gd name="connsiteY7" fmla="*/ 536359 h 567530"/>
              <a:gd name="connsiteX8" fmla="*/ 0 w 333608"/>
              <a:gd name="connsiteY8" fmla="*/ 535285 h 567530"/>
              <a:gd name="connsiteX9" fmla="*/ 0 w 333608"/>
              <a:gd name="connsiteY9" fmla="*/ 474018 h 567530"/>
              <a:gd name="connsiteX10" fmla="*/ 0 w 333608"/>
              <a:gd name="connsiteY10" fmla="*/ 404152 h 567530"/>
              <a:gd name="connsiteX11" fmla="*/ 0 w 333608"/>
              <a:gd name="connsiteY11" fmla="*/ 243943 h 567530"/>
              <a:gd name="connsiteX12" fmla="*/ 166804 w 333608"/>
              <a:gd name="connsiteY12" fmla="*/ 276188 h 567530"/>
              <a:gd name="connsiteX13" fmla="*/ 333608 w 333608"/>
              <a:gd name="connsiteY13" fmla="*/ 243943 h 567530"/>
              <a:gd name="connsiteX14" fmla="*/ 333608 w 333608"/>
              <a:gd name="connsiteY14" fmla="*/ 380449 h 567530"/>
              <a:gd name="connsiteX15" fmla="*/ 331456 w 333608"/>
              <a:gd name="connsiteY15" fmla="*/ 382599 h 567530"/>
              <a:gd name="connsiteX16" fmla="*/ 166804 w 333608"/>
              <a:gd name="connsiteY16" fmla="*/ 413770 h 567530"/>
              <a:gd name="connsiteX17" fmla="*/ 1076 w 333608"/>
              <a:gd name="connsiteY17" fmla="*/ 382599 h 567530"/>
              <a:gd name="connsiteX18" fmla="*/ 0 w 333608"/>
              <a:gd name="connsiteY18" fmla="*/ 382599 h 567530"/>
              <a:gd name="connsiteX19" fmla="*/ 0 w 333608"/>
              <a:gd name="connsiteY19" fmla="*/ 381524 h 567530"/>
              <a:gd name="connsiteX20" fmla="*/ 0 w 333608"/>
              <a:gd name="connsiteY20" fmla="*/ 320257 h 567530"/>
              <a:gd name="connsiteX21" fmla="*/ 0 w 333608"/>
              <a:gd name="connsiteY21" fmla="*/ 250392 h 567530"/>
              <a:gd name="connsiteX22" fmla="*/ 0 w 333608"/>
              <a:gd name="connsiteY22" fmla="*/ 86037 h 567530"/>
              <a:gd name="connsiteX23" fmla="*/ 166804 w 333608"/>
              <a:gd name="connsiteY23" fmla="*/ 118275 h 567530"/>
              <a:gd name="connsiteX24" fmla="*/ 333608 w 333608"/>
              <a:gd name="connsiteY24" fmla="*/ 86037 h 567530"/>
              <a:gd name="connsiteX25" fmla="*/ 333608 w 333608"/>
              <a:gd name="connsiteY25" fmla="*/ 223588 h 567530"/>
              <a:gd name="connsiteX26" fmla="*/ 331456 w 333608"/>
              <a:gd name="connsiteY26" fmla="*/ 224662 h 567530"/>
              <a:gd name="connsiteX27" fmla="*/ 166804 w 333608"/>
              <a:gd name="connsiteY27" fmla="*/ 255826 h 567530"/>
              <a:gd name="connsiteX28" fmla="*/ 1076 w 333608"/>
              <a:gd name="connsiteY28" fmla="*/ 224662 h 567530"/>
              <a:gd name="connsiteX29" fmla="*/ 0 w 333608"/>
              <a:gd name="connsiteY29" fmla="*/ 224662 h 567530"/>
              <a:gd name="connsiteX30" fmla="*/ 0 w 333608"/>
              <a:gd name="connsiteY30" fmla="*/ 223588 h 567530"/>
              <a:gd name="connsiteX31" fmla="*/ 0 w 333608"/>
              <a:gd name="connsiteY31" fmla="*/ 162335 h 567530"/>
              <a:gd name="connsiteX32" fmla="*/ 0 w 333608"/>
              <a:gd name="connsiteY32" fmla="*/ 93559 h 567530"/>
              <a:gd name="connsiteX33" fmla="*/ 166804 w 333608"/>
              <a:gd name="connsiteY33" fmla="*/ 0 h 567530"/>
              <a:gd name="connsiteX34" fmla="*/ 333608 w 333608"/>
              <a:gd name="connsiteY34" fmla="*/ 49477 h 567530"/>
              <a:gd name="connsiteX35" fmla="*/ 166804 w 333608"/>
              <a:gd name="connsiteY35" fmla="*/ 100030 h 567530"/>
              <a:gd name="connsiteX36" fmla="*/ 0 w 333608"/>
              <a:gd name="connsiteY36" fmla="*/ 49477 h 567530"/>
              <a:gd name="connsiteX37" fmla="*/ 166804 w 333608"/>
              <a:gd name="connsiteY37" fmla="*/ 0 h 56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3608" h="567530">
                <a:moveTo>
                  <a:pt x="0" y="397703"/>
                </a:moveTo>
                <a:cubicBezTo>
                  <a:pt x="38742" y="428874"/>
                  <a:pt x="137748" y="429949"/>
                  <a:pt x="166804" y="429949"/>
                </a:cubicBezTo>
                <a:cubicBezTo>
                  <a:pt x="195860" y="431024"/>
                  <a:pt x="293790" y="428874"/>
                  <a:pt x="333608" y="397703"/>
                </a:cubicBezTo>
                <a:lnTo>
                  <a:pt x="333608" y="534210"/>
                </a:lnTo>
                <a:cubicBezTo>
                  <a:pt x="333608" y="535285"/>
                  <a:pt x="331456" y="536359"/>
                  <a:pt x="331456" y="536359"/>
                </a:cubicBezTo>
                <a:cubicBezTo>
                  <a:pt x="291638" y="566455"/>
                  <a:pt x="194784" y="567530"/>
                  <a:pt x="166804" y="567530"/>
                </a:cubicBezTo>
                <a:cubicBezTo>
                  <a:pt x="137748" y="567530"/>
                  <a:pt x="40894" y="566455"/>
                  <a:pt x="1076" y="536359"/>
                </a:cubicBezTo>
                <a:lnTo>
                  <a:pt x="0" y="536359"/>
                </a:lnTo>
                <a:lnTo>
                  <a:pt x="0" y="535285"/>
                </a:lnTo>
                <a:lnTo>
                  <a:pt x="0" y="474018"/>
                </a:lnTo>
                <a:lnTo>
                  <a:pt x="0" y="404152"/>
                </a:lnTo>
                <a:close/>
                <a:moveTo>
                  <a:pt x="0" y="243943"/>
                </a:moveTo>
                <a:cubicBezTo>
                  <a:pt x="38742" y="275114"/>
                  <a:pt x="137748" y="276188"/>
                  <a:pt x="166804" y="276188"/>
                </a:cubicBezTo>
                <a:cubicBezTo>
                  <a:pt x="195860" y="276188"/>
                  <a:pt x="293790" y="275114"/>
                  <a:pt x="333608" y="243943"/>
                </a:cubicBezTo>
                <a:lnTo>
                  <a:pt x="333608" y="380449"/>
                </a:lnTo>
                <a:cubicBezTo>
                  <a:pt x="333608" y="380449"/>
                  <a:pt x="331456" y="382599"/>
                  <a:pt x="331456" y="382599"/>
                </a:cubicBezTo>
                <a:cubicBezTo>
                  <a:pt x="291638" y="412695"/>
                  <a:pt x="194784" y="413770"/>
                  <a:pt x="166804" y="413770"/>
                </a:cubicBezTo>
                <a:cubicBezTo>
                  <a:pt x="137748" y="412695"/>
                  <a:pt x="40894" y="412695"/>
                  <a:pt x="1076" y="382599"/>
                </a:cubicBezTo>
                <a:lnTo>
                  <a:pt x="0" y="382599"/>
                </a:lnTo>
                <a:lnTo>
                  <a:pt x="0" y="381524"/>
                </a:lnTo>
                <a:lnTo>
                  <a:pt x="0" y="320257"/>
                </a:lnTo>
                <a:lnTo>
                  <a:pt x="0" y="250392"/>
                </a:lnTo>
                <a:close/>
                <a:moveTo>
                  <a:pt x="0" y="86037"/>
                </a:moveTo>
                <a:cubicBezTo>
                  <a:pt x="38742" y="118275"/>
                  <a:pt x="137748" y="118275"/>
                  <a:pt x="166804" y="118275"/>
                </a:cubicBezTo>
                <a:cubicBezTo>
                  <a:pt x="195860" y="119350"/>
                  <a:pt x="293790" y="117201"/>
                  <a:pt x="333608" y="86037"/>
                </a:cubicBezTo>
                <a:lnTo>
                  <a:pt x="333608" y="223588"/>
                </a:lnTo>
                <a:cubicBezTo>
                  <a:pt x="333608" y="223588"/>
                  <a:pt x="331456" y="224662"/>
                  <a:pt x="331456" y="224662"/>
                </a:cubicBezTo>
                <a:cubicBezTo>
                  <a:pt x="291638" y="254752"/>
                  <a:pt x="194784" y="256901"/>
                  <a:pt x="166804" y="255826"/>
                </a:cubicBezTo>
                <a:cubicBezTo>
                  <a:pt x="137748" y="255826"/>
                  <a:pt x="40894" y="254752"/>
                  <a:pt x="1076" y="224662"/>
                </a:cubicBezTo>
                <a:lnTo>
                  <a:pt x="0" y="224662"/>
                </a:lnTo>
                <a:lnTo>
                  <a:pt x="0" y="223588"/>
                </a:lnTo>
                <a:lnTo>
                  <a:pt x="0" y="162335"/>
                </a:lnTo>
                <a:lnTo>
                  <a:pt x="0" y="93559"/>
                </a:lnTo>
                <a:close/>
                <a:moveTo>
                  <a:pt x="166804" y="0"/>
                </a:moveTo>
                <a:cubicBezTo>
                  <a:pt x="200165" y="0"/>
                  <a:pt x="333608" y="1075"/>
                  <a:pt x="333608" y="49477"/>
                </a:cubicBezTo>
                <a:cubicBezTo>
                  <a:pt x="333608" y="98954"/>
                  <a:pt x="200165" y="100030"/>
                  <a:pt x="166804" y="100030"/>
                </a:cubicBezTo>
                <a:cubicBezTo>
                  <a:pt x="133443" y="98954"/>
                  <a:pt x="0" y="98954"/>
                  <a:pt x="0" y="49477"/>
                </a:cubicBezTo>
                <a:cubicBezTo>
                  <a:pt x="0" y="1075"/>
                  <a:pt x="133443" y="0"/>
                  <a:pt x="1668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97" name="直接箭头连接符 96"/>
          <p:cNvCxnSpPr/>
          <p:nvPr/>
        </p:nvCxnSpPr>
        <p:spPr>
          <a:xfrm flipV="1">
            <a:off x="10421286" y="5583168"/>
            <a:ext cx="915203" cy="138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647" y="994808"/>
            <a:ext cx="645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接口文档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576" y="1983087"/>
            <a:ext cx="32162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/>
              <a:t>blueprint api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/>
              <a:t>接口文档</a:t>
            </a:r>
            <a:endParaRPr lang="en-US" altLang="zh-CN" sz="2800" smtClean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smtClean="0"/>
              <a:t>Mount</a:t>
            </a:r>
            <a:r>
              <a:rPr lang="zh-CN" altLang="en-US" sz="2800" smtClean="0"/>
              <a:t>数据</a:t>
            </a:r>
            <a:endParaRPr lang="en-US" altLang="zh-CN" sz="280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/>
              <a:t>swagger-ui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/>
              <a:t>接口文档</a:t>
            </a:r>
            <a:endParaRPr lang="en-US" altLang="zh-CN" sz="2800" smtClean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/>
              <a:t>测试接口</a:t>
            </a:r>
            <a:endParaRPr lang="en-US" altLang="zh-CN" sz="280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8" y="213267"/>
            <a:ext cx="3163043" cy="6412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34" y="211311"/>
            <a:ext cx="2861909" cy="64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647" y="406980"/>
            <a:ext cx="645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搜索业务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24116" y="1367687"/>
                <a:ext cx="9945550" cy="796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𝐼𝐷𝐹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6" y="1367687"/>
                <a:ext cx="9945550" cy="796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97987" y="1504327"/>
                <a:ext cx="14807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m:rPr>
                          <m:lit/>
                        </m:rP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zh-CN" altLang="en-US" sz="28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87" y="1504327"/>
                <a:ext cx="14807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40959" y="5087781"/>
            <a:ext cx="11663647" cy="1237837"/>
            <a:chOff x="106433" y="4620999"/>
            <a:chExt cx="11663647" cy="1237837"/>
          </a:xfrm>
        </p:grpSpPr>
        <p:sp>
          <p:nvSpPr>
            <p:cNvPr id="6" name="圆角矩形 5"/>
            <p:cNvSpPr/>
            <p:nvPr/>
          </p:nvSpPr>
          <p:spPr>
            <a:xfrm>
              <a:off x="106433" y="5025757"/>
              <a:ext cx="1796022" cy="8330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mtClean="0">
                  <a:solidFill>
                    <a:schemeClr val="bg1"/>
                  </a:solidFill>
                </a:rPr>
                <a:t>搜索关键字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655428" y="5025899"/>
              <a:ext cx="1578058" cy="83279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mtClean="0"/>
                <a:t>搜索模块</a:t>
              </a:r>
              <a:endParaRPr lang="zh-CN" altLang="en-US" sz="24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932592" y="5025757"/>
              <a:ext cx="989947" cy="833079"/>
            </a:xfrm>
            <a:prstGeom prst="roundRect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id</a:t>
              </a:r>
              <a:endParaRPr lang="zh-CN" altLang="en-US" sz="2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956332" y="5025757"/>
              <a:ext cx="1857523" cy="833079"/>
            </a:xfrm>
            <a:prstGeom prst="roundRect">
              <a:avLst/>
            </a:prstGeom>
            <a:solidFill>
              <a:schemeClr val="accent2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item</a:t>
              </a:r>
              <a:r>
                <a:rPr lang="zh-CN" altLang="en-US" sz="2400" smtClean="0"/>
                <a:t>元数据</a:t>
              </a:r>
              <a:endParaRPr lang="zh-CN" altLang="en-US" sz="24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902456" y="4620999"/>
              <a:ext cx="917082" cy="1070183"/>
              <a:chOff x="2104112" y="4620999"/>
              <a:chExt cx="917082" cy="1070183"/>
            </a:xfrm>
          </p:grpSpPr>
          <p:sp>
            <p:nvSpPr>
              <p:cNvPr id="19" name="右箭头 18"/>
              <p:cNvSpPr/>
              <p:nvPr/>
            </p:nvSpPr>
            <p:spPr>
              <a:xfrm>
                <a:off x="2162276" y="5193411"/>
                <a:ext cx="657260" cy="497771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104112" y="4620999"/>
                <a:ext cx="9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/>
                  <a:t>输入</a:t>
                </a:r>
                <a:endParaRPr lang="zh-CN" altLang="en-US" sz="24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163731" y="4620999"/>
              <a:ext cx="822727" cy="1070183"/>
              <a:chOff x="4673184" y="4620999"/>
              <a:chExt cx="822727" cy="107018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4673184" y="4620999"/>
                <a:ext cx="82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/>
                  <a:t>输出</a:t>
                </a:r>
                <a:endParaRPr lang="zh-CN" altLang="en-US" sz="2400"/>
              </a:p>
            </p:txBody>
          </p:sp>
          <p:sp>
            <p:nvSpPr>
              <p:cNvPr id="18" name="右箭头 17"/>
              <p:cNvSpPr/>
              <p:nvPr/>
            </p:nvSpPr>
            <p:spPr>
              <a:xfrm>
                <a:off x="4774012" y="5193411"/>
                <a:ext cx="657260" cy="497771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595854" y="4620999"/>
              <a:ext cx="1441357" cy="1070183"/>
              <a:chOff x="7418818" y="4620999"/>
              <a:chExt cx="1441357" cy="1070183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418818" y="4620999"/>
                <a:ext cx="1441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/>
                  <a:t>用户选择</a:t>
                </a:r>
                <a:endParaRPr lang="zh-CN" altLang="en-US" sz="2400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7743705" y="5193411"/>
                <a:ext cx="974003" cy="497771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9619226" y="5025757"/>
              <a:ext cx="2150854" cy="833079"/>
            </a:xfrm>
            <a:prstGeom prst="roundRect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mtClean="0"/>
                <a:t>其它业务计算</a:t>
              </a:r>
              <a:endParaRPr lang="zh-CN" altLang="en-US" sz="240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9000839" y="5193411"/>
              <a:ext cx="597680" cy="49777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94" y="2993698"/>
            <a:ext cx="9566480" cy="131791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74387" y="2540170"/>
            <a:ext cx="232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1"/>
                </a:solidFill>
              </a:rPr>
              <a:t>基于模式的匹配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69933" y="2002892"/>
            <a:ext cx="5260622" cy="2400657"/>
            <a:chOff x="3431822" y="1380984"/>
            <a:chExt cx="5260622" cy="2400657"/>
          </a:xfrm>
        </p:grpSpPr>
        <p:grpSp>
          <p:nvGrpSpPr>
            <p:cNvPr id="7" name="组合 6"/>
            <p:cNvGrpSpPr/>
            <p:nvPr/>
          </p:nvGrpSpPr>
          <p:grpSpPr>
            <a:xfrm>
              <a:off x="3431822" y="1380984"/>
              <a:ext cx="5260622" cy="1938992"/>
              <a:chOff x="3431822" y="1380984"/>
              <a:chExt cx="5260622" cy="1938992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431822" y="1508937"/>
                <a:ext cx="5260622" cy="16830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548652" y="1380984"/>
                <a:ext cx="479330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0" smtClean="0"/>
                  <a:t>Thanks</a:t>
                </a:r>
                <a:endParaRPr lang="zh-CN" altLang="en-US" sz="1200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698533" y="3319976"/>
              <a:ext cx="4493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u="sng"/>
                <a:t>特别感谢项目小组的每一位成员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2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47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196</Words>
  <Application>Microsoft Office PowerPoint</Application>
  <PresentationFormat>宽屏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爬虫 &amp; 数据清洗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绿佳</dc:creator>
  <cp:lastModifiedBy>陈 绿佳</cp:lastModifiedBy>
  <cp:revision>191</cp:revision>
  <dcterms:created xsi:type="dcterms:W3CDTF">2019-01-09T05:44:22Z</dcterms:created>
  <dcterms:modified xsi:type="dcterms:W3CDTF">2019-05-07T12:00:33Z</dcterms:modified>
</cp:coreProperties>
</file>