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Silei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Laravel was something that most of us have not used before so we learned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GitHub was essential to the project, but also took getting used to.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all have different academic schedules and therefore had difficulty finding time to meet and work on the project, but we managed.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With the use of new frameworks and software not everyone was familiar with, there were technical difficulties in setting this software up on all of our devices.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There were many files that needed to be worked with and needed altering to ensure proper implementation.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project was sometimes more time consuming than we anticipated because of unexpected technical difficulties that arose and with complications with coding using the new software.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sama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🤔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Every man for themselves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Silei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Omer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Omer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Omer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php is kind of complicated and chaotic when </a:t>
            </a:r>
            <a:r>
              <a:rPr lang="en"/>
              <a:t>constructing the whole website, because it focuses more on the backend, and not that easy when handling front-end stuff, because you have so much things like database, links, http requests and responses. But if we use laravel , things come straightforward.  “Eloquent”  elegant!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HaoChang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Stephanie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9.161.48.165:2333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1878547"/>
            <a:ext cx="4242600" cy="97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Web Systems Development Fall 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Team 5 - Haochang Qian, Stephanie Tan, Osama Minhas</a:t>
            </a:r>
            <a:r>
              <a:rPr lang="en"/>
              <a:t>, </a:t>
            </a:r>
            <a:r>
              <a:rPr lang="en"/>
              <a:t>Silei Tian, Omer Osman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897"/>
            <a:ext cx="8839203" cy="100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Learning a new framework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Many files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Learning GitHub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Different levels of knowledge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Scheduling/coordinating meeting times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Time Management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Technical difficulties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“Resolve” posts/requests for notes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Have more details on the classes within majors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 able to “Follow” classes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Use Vue js or Angular Js to implement the front-end lazy loading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200"/>
              <a:t>Thank you!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Thanks for an amazing semester Ahmed!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37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HaoChang Qian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Tech Lead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Backend Developer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Stephanie Tan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Project Manager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Frontend Developer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Osama Minhas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Frontend/Backend Developer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Omer Osman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Backend Developer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Silei Tian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-"/>
            </a:pPr>
            <a:r>
              <a:rPr lang="en" sz="1600"/>
              <a:t>Backend Developer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Give RPI students access to a system for easy sharing, exchanging, and requesting notes and books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Provide study resources and academic support to aid students at a very rigorous school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System organized by different classes and majors for easy access to specific information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Students have the option to sell notes or provide free notes, resources or guidance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Implement a chat board feature for students to get immediate 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2193600" cy="18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Home Page Mock-Up</a:t>
            </a:r>
          </a:p>
        </p:txBody>
      </p:sp>
      <p:pic>
        <p:nvPicPr>
          <p:cNvPr descr="Home Page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00" y="208100"/>
            <a:ext cx="6638600" cy="472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2171400" cy="18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View / Post Page Mock-Up</a:t>
            </a:r>
          </a:p>
        </p:txBody>
      </p:sp>
      <p:pic>
        <p:nvPicPr>
          <p:cNvPr descr="Post an Info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25" y="207150"/>
            <a:ext cx="6638600" cy="472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127500" cy="63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74175"/>
            <a:ext cx="3127500" cy="341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Laravel (</a:t>
            </a:r>
            <a:r>
              <a:rPr lang="en" sz="1600"/>
              <a:t>PHP</a:t>
            </a:r>
            <a:r>
              <a:rPr lang="en" sz="1600"/>
              <a:t>)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Composer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PhpMyAdmin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MySQL Database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PDO Migrations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HTML/CSS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Bootstrap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Javascript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-"/>
            </a:pPr>
            <a:r>
              <a:rPr lang="en" sz="1600"/>
              <a:t>jQuery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50" y="1743063"/>
            <a:ext cx="2498250" cy="14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238" y="3749513"/>
            <a:ext cx="2830125" cy="10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350" y="-21737"/>
            <a:ext cx="2498251" cy="13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187" y="0"/>
            <a:ext cx="2498250" cy="1349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otstrap"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5250" y="3416825"/>
            <a:ext cx="2054449" cy="172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5450" y="0"/>
            <a:ext cx="731250" cy="8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0275" y="2255250"/>
            <a:ext cx="2574042" cy="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Laravel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644675" y="500925"/>
            <a:ext cx="4166400" cy="28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Open Source PHP Web Framework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Focuses on Models/Views/Controllers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Controllers manage back-end functions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Views handle front-end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750" y="3334400"/>
            <a:ext cx="4824250" cy="18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50" y="1906000"/>
            <a:ext cx="2765525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Security Features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644675" y="500925"/>
            <a:ext cx="4166400" cy="168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SQL Protection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Password (bcrypt hashing) Encryption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</a:t>
            </a:r>
            <a:r>
              <a:rPr lang="en" sz="1600"/>
              <a:t>ross-site scripting prevention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CSRF Protection (Cross Site Request Forgery)</a:t>
            </a:r>
          </a:p>
          <a:p>
            <a:pPr indent="-330200" lvl="0" marL="457200">
              <a:spcBef>
                <a:spcPts val="0"/>
              </a:spcBef>
              <a:buSzPts val="1600"/>
              <a:buChar char="-"/>
            </a:pPr>
            <a:r>
              <a:rPr lang="en" sz="1600"/>
              <a:t>Permissions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200"/>
              <a:t>Demo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50" y="1956150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Enjoy!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hlinkClick r:id="rId3"/>
              </a:rPr>
              <a:t>http://129.161.48.165:2333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please be kind to my computer/server!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200" y="831175"/>
            <a:ext cx="3192550" cy="31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