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Alfa Slab On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2" Type="http://schemas.openxmlformats.org/officeDocument/2006/relationships/font" Target="fonts/AlfaSlabOne-regular.fntdata"/><Relationship Id="rId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34692fe1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34692fe1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34692fe1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34692fe1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Fake</a:t>
            </a:r>
            <a:r>
              <a:rPr lang="pt-BR">
                <a:solidFill>
                  <a:schemeClr val="accent6"/>
                </a:solidFill>
              </a:rPr>
              <a:t>Genews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718350" y="1548563"/>
            <a:ext cx="881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718350" y="1245163"/>
            <a:ext cx="1011300" cy="10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783300" y="1493263"/>
            <a:ext cx="8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Input do Usuário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848850" y="1664113"/>
            <a:ext cx="2889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095250" y="1259713"/>
            <a:ext cx="1502700" cy="10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095250" y="1402588"/>
            <a:ext cx="1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Busca de notícia semelhante em sites confiáveis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224550" y="1259713"/>
            <a:ext cx="1170000" cy="10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256950" y="1507763"/>
            <a:ext cx="110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Extração de features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611400" y="1664113"/>
            <a:ext cx="2889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729650" y="1664063"/>
            <a:ext cx="2889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068100" y="956175"/>
            <a:ext cx="1602000" cy="164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7117750" y="1099050"/>
            <a:ext cx="1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Cálculo e armazenamento de score baseado no webscrapping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4"/>
          <p:cNvSpPr/>
          <p:nvPr/>
        </p:nvSpPr>
        <p:spPr>
          <a:xfrm rot="5400000">
            <a:off x="7724806" y="2791447"/>
            <a:ext cx="2886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7117750" y="3239825"/>
            <a:ext cx="1502700" cy="10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7117750" y="3343450"/>
            <a:ext cx="1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Nova extração de features para uso em modelo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4"/>
          <p:cNvSpPr/>
          <p:nvPr/>
        </p:nvSpPr>
        <p:spPr>
          <a:xfrm rot="10800000">
            <a:off x="6729809" y="3644331"/>
            <a:ext cx="2886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5127750" y="3239925"/>
            <a:ext cx="1502700" cy="10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5127750" y="3411825"/>
            <a:ext cx="1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Teste no modelo escolhido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3074500" y="3109125"/>
            <a:ext cx="1502700" cy="133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4739809" y="3644331"/>
            <a:ext cx="2886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3219950" y="3267250"/>
            <a:ext cx="13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Cálculo de score baseado na avaliação do modelo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4"/>
          <p:cNvSpPr/>
          <p:nvPr/>
        </p:nvSpPr>
        <p:spPr>
          <a:xfrm rot="10800000">
            <a:off x="2623309" y="3644331"/>
            <a:ext cx="2886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921950" y="3239925"/>
            <a:ext cx="1602000" cy="10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972250" y="3267250"/>
            <a:ext cx="160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Output para usuário com % de probabilidade de ser fake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