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9144000" cy="6858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>
        <p:scale>
          <a:sx n="51" d="100"/>
          <a:sy n="51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‹#›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5283200" cy="34448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l"/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charset="0"/>
                <a:ea typeface="等线" charset="0"/>
                <a:cs typeface="Calibri" charset="0"/>
              </a:rPr>
              <a:t>9/3/2025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9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0" name="文本框"/>
          <p:cNvSpPr>
            <a:spLocks noGrp="1"/>
          </p:cNvSpPr>
          <p:nvPr>
            <p:ph type="body" idx="3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1" name="文本框"/>
          <p:cNvSpPr>
            <a:spLocks noGrp="1"/>
          </p:cNvSpPr>
          <p:nvPr>
            <p:ph type="ft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l"/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6716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47" name="对象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72557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10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202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11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526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2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1145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3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4149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4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3594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5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74422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6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5485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7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1354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8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7759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9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258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743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1393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5116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曲线"/>
          <p:cNvSpPr>
            <a:spLocks/>
          </p:cNvSpPr>
          <p:nvPr/>
        </p:nvSpPr>
        <p:spPr>
          <a:xfrm>
            <a:off x="9377426" y="4825"/>
            <a:ext cx="1218564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36" name="曲线"/>
          <p:cNvSpPr>
            <a:spLocks/>
          </p:cNvSpPr>
          <p:nvPr/>
        </p:nvSpPr>
        <p:spPr>
          <a:xfrm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35" name="曲线"/>
          <p:cNvSpPr>
            <a:spLocks/>
          </p:cNvSpPr>
          <p:nvPr/>
        </p:nvSpPr>
        <p:spPr>
          <a:xfrm>
            <a:off x="9182100" y="0"/>
            <a:ext cx="300989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34" name="曲线"/>
          <p:cNvSpPr>
            <a:spLocks/>
          </p:cNvSpPr>
          <p:nvPr/>
        </p:nvSpPr>
        <p:spPr>
          <a:xfrm>
            <a:off x="9602878" y="0"/>
            <a:ext cx="25895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33" name="曲线"/>
          <p:cNvSpPr>
            <a:spLocks/>
          </p:cNvSpPr>
          <p:nvPr/>
        </p:nvSpPr>
        <p:spPr>
          <a:xfrm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32" name="曲线"/>
          <p:cNvSpPr>
            <a:spLocks/>
          </p:cNvSpPr>
          <p:nvPr/>
        </p:nvSpPr>
        <p:spPr>
          <a:xfrm>
            <a:off x="9337930" y="0"/>
            <a:ext cx="2854324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31" name="曲线"/>
          <p:cNvSpPr>
            <a:spLocks/>
          </p:cNvSpPr>
          <p:nvPr/>
        </p:nvSpPr>
        <p:spPr>
          <a:xfrm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30" name="曲线"/>
          <p:cNvSpPr>
            <a:spLocks/>
          </p:cNvSpPr>
          <p:nvPr/>
        </p:nvSpPr>
        <p:spPr>
          <a:xfrm>
            <a:off x="10936247" y="0"/>
            <a:ext cx="12560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29" name="曲线"/>
          <p:cNvSpPr>
            <a:spLocks/>
          </p:cNvSpPr>
          <p:nvPr/>
        </p:nvSpPr>
        <p:spPr>
          <a:xfrm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28" name="曲线"/>
          <p:cNvSpPr>
            <a:spLocks/>
          </p:cNvSpPr>
          <p:nvPr/>
        </p:nvSpPr>
        <p:spPr>
          <a:xfrm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23" name="文本框"/>
          <p:cNvSpPr>
            <a:spLocks noGrp="1"/>
          </p:cNvSpPr>
          <p:nvPr>
            <p:ph type="title"/>
          </p:nvPr>
        </p:nvSpPr>
        <p:spPr>
          <a:xfrm>
            <a:off x="3195573" y="2067305"/>
            <a:ext cx="5800851" cy="51815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endParaRPr lang="zh-CN" altLang="en-US" sz="3200" b="0" i="0">
              <a:solidFill>
                <a:schemeClr val="tx1"/>
              </a:solidFill>
              <a:latin typeface="Trebuchet MS" charset="0"/>
              <a:cs typeface="Trebuchet MS" charset="0"/>
            </a:endParaRPr>
          </a:p>
        </p:txBody>
      </p:sp>
      <p:sp>
        <p:nvSpPr>
          <p:cNvPr id="24" name="文本框"/>
          <p:cNvSpPr>
            <a:spLocks noGrp="1"/>
          </p:cNvSpPr>
          <p:nvPr>
            <p:ph type="body" idx="4"/>
          </p:nvPr>
        </p:nvSpPr>
        <p:spPr>
          <a:xfrm>
            <a:off x="1828800" y="3840480"/>
            <a:ext cx="8534401" cy="17144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5" name="文本框"/>
          <p:cNvSpPr>
            <a:spLocks noGrp="1"/>
          </p:cNvSpPr>
          <p:nvPr>
            <p:ph type="ftr" idx="5"/>
          </p:nvPr>
        </p:nvSpPr>
        <p:spPr>
          <a:xfrm>
            <a:off x="4145279" y="6377940"/>
            <a:ext cx="3901440" cy="342900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26" name="文本框"/>
          <p:cNvSpPr>
            <a:spLocks noGrp="1"/>
          </p:cNvSpPr>
          <p:nvPr>
            <p:ph type="dt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l"/>
            <a:endParaRPr lang="zh-CN" altLang="en-US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27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91770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‹#›</a:t>
            </a:fld>
            <a:endParaRPr lang="zh-CN" altLang="en-US" sz="1100" b="0" i="0" spc="1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3984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曲线"/>
          <p:cNvSpPr>
            <a:spLocks/>
          </p:cNvSpPr>
          <p:nvPr/>
        </p:nvSpPr>
        <p:spPr>
          <a:xfrm>
            <a:off x="9377426" y="4825"/>
            <a:ext cx="1218564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61" name="曲线"/>
          <p:cNvSpPr>
            <a:spLocks/>
          </p:cNvSpPr>
          <p:nvPr/>
        </p:nvSpPr>
        <p:spPr>
          <a:xfrm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60" name="曲线"/>
          <p:cNvSpPr>
            <a:spLocks/>
          </p:cNvSpPr>
          <p:nvPr/>
        </p:nvSpPr>
        <p:spPr>
          <a:xfrm>
            <a:off x="9182100" y="0"/>
            <a:ext cx="300989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9" name="曲线"/>
          <p:cNvSpPr>
            <a:spLocks/>
          </p:cNvSpPr>
          <p:nvPr/>
        </p:nvSpPr>
        <p:spPr>
          <a:xfrm>
            <a:off x="9602878" y="0"/>
            <a:ext cx="25895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8" name="曲线"/>
          <p:cNvSpPr>
            <a:spLocks/>
          </p:cNvSpPr>
          <p:nvPr/>
        </p:nvSpPr>
        <p:spPr>
          <a:xfrm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7" name="曲线"/>
          <p:cNvSpPr>
            <a:spLocks/>
          </p:cNvSpPr>
          <p:nvPr/>
        </p:nvSpPr>
        <p:spPr>
          <a:xfrm>
            <a:off x="9337930" y="0"/>
            <a:ext cx="2854324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6" name="曲线"/>
          <p:cNvSpPr>
            <a:spLocks/>
          </p:cNvSpPr>
          <p:nvPr/>
        </p:nvSpPr>
        <p:spPr>
          <a:xfrm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5" name="曲线"/>
          <p:cNvSpPr>
            <a:spLocks/>
          </p:cNvSpPr>
          <p:nvPr/>
        </p:nvSpPr>
        <p:spPr>
          <a:xfrm>
            <a:off x="10936247" y="0"/>
            <a:ext cx="12560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4" name="曲线"/>
          <p:cNvSpPr>
            <a:spLocks/>
          </p:cNvSpPr>
          <p:nvPr/>
        </p:nvSpPr>
        <p:spPr>
          <a:xfrm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3" name="曲线"/>
          <p:cNvSpPr>
            <a:spLocks/>
          </p:cNvSpPr>
          <p:nvPr/>
        </p:nvSpPr>
        <p:spPr>
          <a:xfrm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49" name="文本框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charset="0"/>
              <a:cs typeface="Trebuchet MS" charset="0"/>
            </a:endParaRPr>
          </a:p>
        </p:txBody>
      </p:sp>
      <p:sp>
        <p:nvSpPr>
          <p:cNvPr id="50" name="文本框"/>
          <p:cNvSpPr>
            <a:spLocks noGrp="1"/>
          </p:cNvSpPr>
          <p:nvPr>
            <p:ph type="ftr" idx="5"/>
          </p:nvPr>
        </p:nvSpPr>
        <p:spPr>
          <a:xfrm>
            <a:off x="4145279" y="6377940"/>
            <a:ext cx="3901440" cy="342900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51" name="文本框"/>
          <p:cNvSpPr>
            <a:spLocks noGrp="1"/>
          </p:cNvSpPr>
          <p:nvPr>
            <p:ph type="dt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l"/>
            <a:endParaRPr lang="zh-CN" altLang="en-US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52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91770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‹#›</a:t>
            </a:fld>
            <a:endParaRPr lang="zh-CN" altLang="en-US" sz="1100" b="0" i="0" spc="1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465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7764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607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8345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2025/9/3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2119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2025/9/3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227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2025/9/3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438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736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9620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theme" Target="../theme/theme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>
            <a:off x="9377426" y="4825"/>
            <a:ext cx="1218564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>
            <a:off x="9182100" y="0"/>
            <a:ext cx="300989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>
            <a:off x="9602878" y="0"/>
            <a:ext cx="25895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>
            <a:off x="9337930" y="0"/>
            <a:ext cx="2854324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>
            <a:off x="10936247" y="0"/>
            <a:ext cx="12560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charset="0"/>
              <a:cs typeface="Trebuchet MS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7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>
            <a:off x="4145279" y="6377940"/>
            <a:ext cx="3901440" cy="3429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charset="0"/>
                <a:ea typeface="宋体" charset="0"/>
                <a:cs typeface="Calibri" charset="0"/>
              </a:rPr>
              <a:t>9/3/2025</a:t>
            </a:fld>
            <a:endParaRPr lang="zh-CN" altLang="en-US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9177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‹#›</a:t>
            </a:fld>
            <a:endParaRPr lang="zh-CN" altLang="en-US" sz="1100" b="0" i="0" spc="1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7286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1pPr>
    </p:titleStyle>
    <p:bodyStyle>
      <a:lvl1pPr marL="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1pPr>
      <a:lvl2pPr marL="4572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2pPr>
      <a:lvl3pPr marL="9144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3pPr>
      <a:lvl4pPr marL="13716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4pPr>
      <a:lvl5pPr marL="18288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5pPr>
      <a:lvl6pPr marL="22860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6pPr>
      <a:lvl7pPr marL="27432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7pPr>
      <a:lvl8pPr marL="32004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8pPr>
      <a:lvl9pPr marL="32004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2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 /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13.xml" /><Relationship Id="rId5" Type="http://schemas.openxmlformats.org/officeDocument/2006/relationships/image" Target="../media/image12.jpeg" /><Relationship Id="rId4" Type="http://schemas.openxmlformats.org/officeDocument/2006/relationships/image" Target="../media/image11.jpeg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13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13.xml" /><Relationship Id="rId4" Type="http://schemas.openxmlformats.org/officeDocument/2006/relationships/image" Target="../media/image2.png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13.xml" /><Relationship Id="rId5" Type="http://schemas.openxmlformats.org/officeDocument/2006/relationships/image" Target="../media/image4.jpg" /><Relationship Id="rId4" Type="http://schemas.openxmlformats.org/officeDocument/2006/relationships/image" Target="../media/image2.pn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13.xml" /><Relationship Id="rId4" Type="http://schemas.openxmlformats.org/officeDocument/2006/relationships/image" Target="../media/image1.pn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13.xml" /><Relationship Id="rId4" Type="http://schemas.openxmlformats.org/officeDocument/2006/relationships/image" Target="../media/image1.png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13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 /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13.xml" /><Relationship Id="rId4" Type="http://schemas.openxmlformats.org/officeDocument/2006/relationships/image" Target="../media/image1.png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1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1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5" cy="1333500"/>
            <a:chOff x="876298" y="990599"/>
            <a:chExt cx="1743075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>
              <a:off x="876298" y="1266824"/>
              <a:ext cx="1228725" cy="10572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>
              <a:off x="1971673" y="990599"/>
              <a:ext cx="647700" cy="56197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>
            <a:off x="3752849" y="1190625"/>
            <a:ext cx="1666875" cy="14382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ap="flat" cmpd="sng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>
            <a:off x="3800474" y="5229225"/>
            <a:ext cx="723900" cy="61912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>
            <a:off x="1523999" y="19665"/>
            <a:ext cx="7629525" cy="98806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Digital Portfolio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charset="0"/>
                <a:cs typeface="Trebuchet MS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689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>
            <a:off x="358188" y="4159151"/>
            <a:ext cx="8610599" cy="1938992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STUDENT NAME: </a:t>
            </a:r>
            <a:r>
              <a:rPr lang="en-IN" altLang="zh-CN" sz="2400" b="1" dirty="0">
                <a:latin typeface="Calibri" charset="0"/>
                <a:cs typeface="Calibri" charset="0"/>
              </a:rPr>
              <a:t>RAJKUMAR T</a:t>
            </a:r>
            <a:endParaRPr lang="en-US" altLang="zh-CN" sz="2400" b="0" i="0" u="none" strike="noStrike" kern="1200" cap="none" spc="0" baseline="0" dirty="0">
              <a:solidFill>
                <a:schemeClr val="tx1"/>
              </a:solidFill>
              <a:latin typeface="Calibri" charset="0"/>
              <a:ea typeface="宋体" charset="0"/>
              <a:cs typeface="Calibri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REGISTER NO AND NMID: </a:t>
            </a:r>
            <a:r>
              <a:rPr lang="en-US" altLang="zh-CN" sz="2400" dirty="0">
                <a:latin typeface="Calibri" charset="0"/>
                <a:cs typeface="Calibri" charset="0"/>
              </a:rPr>
              <a:t>2422K2</a:t>
            </a:r>
            <a:r>
              <a:rPr lang="en-IN" altLang="zh-CN" sz="2400" dirty="0">
                <a:latin typeface="Calibri" charset="0"/>
                <a:cs typeface="Calibri" charset="0"/>
              </a:rPr>
              <a:t>266</a:t>
            </a:r>
            <a:endParaRPr lang="en-US" altLang="zh-CN" sz="2400" b="0" i="0" u="none" strike="noStrike" kern="1200" cap="none" spc="0" baseline="0" dirty="0">
              <a:solidFill>
                <a:schemeClr val="tx1"/>
              </a:solidFill>
              <a:latin typeface="Calibri" charset="0"/>
              <a:ea typeface="宋体" charset="0"/>
              <a:cs typeface="Calibri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DEPARTMENT: BSc computer science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COLLEGE: COLLEGE/ UNIVERSITY</a:t>
            </a:r>
            <a:r>
              <a:rPr lang="en-IN" altLang="zh-CN" sz="24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Government Arts College </a:t>
            </a:r>
            <a:endParaRPr lang="en-US" altLang="zh-CN" sz="2400" b="0" i="0" u="none" strike="noStrike" kern="1200" cap="none" spc="0" baseline="0" dirty="0">
              <a:solidFill>
                <a:schemeClr val="tx1"/>
              </a:solidFill>
              <a:latin typeface="Calibri" charset="0"/>
              <a:ea typeface="宋体" charset="0"/>
              <a:cs typeface="Calibri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           </a:t>
            </a:r>
            <a:endParaRPr lang="zh-CN" altLang="en-US" sz="2400" b="0" i="0" u="none" strike="noStrike" kern="1200" cap="none" spc="0" baseline="0" dirty="0">
              <a:solidFill>
                <a:schemeClr val="tx1"/>
              </a:solidFill>
              <a:latin typeface="Calibri" charset="0"/>
              <a:ea typeface="宋体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9712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矩形"/>
          <p:cNvSpPr>
            <a:spLocks/>
          </p:cNvSpPr>
          <p:nvPr/>
        </p:nvSpPr>
        <p:spPr>
          <a:xfrm>
            <a:off x="752474" y="6486037"/>
            <a:ext cx="1773555" cy="16636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41" name="曲线"/>
          <p:cNvSpPr>
            <a:spLocks/>
          </p:cNvSpPr>
          <p:nvPr/>
        </p:nvSpPr>
        <p:spPr>
          <a:xfrm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42" name="曲线"/>
          <p:cNvSpPr>
            <a:spLocks/>
          </p:cNvSpPr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43" name="曲线"/>
          <p:cNvSpPr>
            <a:spLocks/>
          </p:cNvSpPr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144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675" y="3381373"/>
            <a:ext cx="2466975" cy="341947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45" name="文本框"/>
          <p:cNvSpPr>
            <a:spLocks noGrp="1"/>
          </p:cNvSpPr>
          <p:nvPr>
            <p:ph type="title"/>
          </p:nvPr>
        </p:nvSpPr>
        <p:spPr>
          <a:xfrm>
            <a:off x="739774" y="654938"/>
            <a:ext cx="8480425" cy="6642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RESULTS AND SCREENSHOTS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46" name="矩形"/>
          <p:cNvSpPr>
            <a:spLocks/>
          </p:cNvSpPr>
          <p:nvPr/>
        </p:nvSpPr>
        <p:spPr>
          <a:xfrm>
            <a:off x="11277218" y="6473336"/>
            <a:ext cx="228600" cy="1689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47" name="矩形"/>
          <p:cNvSpPr>
            <a:spLocks/>
          </p:cNvSpPr>
          <p:nvPr/>
        </p:nvSpPr>
        <p:spPr>
          <a:xfrm>
            <a:off x="2743200" y="2354703"/>
            <a:ext cx="8534019" cy="94868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charset="0"/>
              <a:cs typeface="Times New Roman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5EA5215-40CC-BB67-8883-3134B08B02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933" y="1439333"/>
            <a:ext cx="2378927" cy="54186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3C325E7-D157-14CD-2E0F-A122322CDF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071" y="1382180"/>
            <a:ext cx="2378927" cy="541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301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曲线"/>
          <p:cNvSpPr>
            <a:spLocks/>
          </p:cNvSpPr>
          <p:nvPr/>
        </p:nvSpPr>
        <p:spPr>
          <a:xfrm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49" name="曲线"/>
          <p:cNvSpPr>
            <a:spLocks/>
          </p:cNvSpPr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50" name="曲线"/>
          <p:cNvSpPr>
            <a:spLocks/>
          </p:cNvSpPr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151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66874" y="6467475"/>
            <a:ext cx="76200" cy="1777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52" name="文本框"/>
          <p:cNvSpPr>
            <a:spLocks noGrp="1"/>
          </p:cNvSpPr>
          <p:nvPr>
            <p:ph type="title"/>
          </p:nvPr>
        </p:nvSpPr>
        <p:spPr>
          <a:xfrm>
            <a:off x="755332" y="385444"/>
            <a:ext cx="4578668" cy="73723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53" name="矩形"/>
          <p:cNvSpPr>
            <a:spLocks/>
          </p:cNvSpPr>
          <p:nvPr/>
        </p:nvSpPr>
        <p:spPr>
          <a:xfrm>
            <a:off x="11277218" y="6473336"/>
            <a:ext cx="228600" cy="1689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65" name="文本框"/>
          <p:cNvSpPr txBox="1">
            <a:spLocks/>
          </p:cNvSpPr>
          <p:nvPr/>
        </p:nvSpPr>
        <p:spPr>
          <a:xfrm>
            <a:off x="1628750" y="1771623"/>
            <a:ext cx="4762427" cy="382524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/>
              </a:rPr>
              <a:t>This portfolio gives a clear view of who I am and what I can do.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/>
              </a:rPr>
              <a:t>It shows my skills in C, C++, Java, and Data Structures.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/>
              </a:rPr>
              <a:t>My project highlights how I can apply my knowledge to salve real problems.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/>
              </a:rPr>
              <a:t>The portfolio is simple, user-friendly, and easy to navigate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/>
              </a:rPr>
              <a:t>It helps others (Seachers, recruiters, friends) understand my work quickly.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760621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>
            <a:off x="0" y="0"/>
            <a:ext cx="121920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ap="flat" cmpd="sng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>
              <a:off x="9377426" y="4825"/>
              <a:ext cx="1218564" cy="685355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>
              <a:off x="7448612" y="3694896"/>
              <a:ext cx="4743450" cy="316357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>
              <a:off x="9182100" y="0"/>
              <a:ext cx="300989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>
              <a:off x="9602878" y="0"/>
              <a:ext cx="258952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>
              <a:off x="8934450" y="3048000"/>
              <a:ext cx="3257550" cy="3810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>
              <a:off x="9337930" y="0"/>
              <a:ext cx="2854324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>
              <a:off x="10896601" y="0"/>
              <a:ext cx="1295400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>
              <a:off x="10936247" y="0"/>
              <a:ext cx="125602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>
              <a:off x="10372725" y="3590925"/>
              <a:ext cx="1819275" cy="32670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>
            <a:off x="739774" y="829626"/>
            <a:ext cx="3909695" cy="6642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6275" y="6467475"/>
              <a:ext cx="2143125" cy="200024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6725" y="6410325"/>
              <a:ext cx="3705224" cy="295275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689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54" name="文本框"/>
          <p:cNvSpPr txBox="1">
            <a:spLocks/>
          </p:cNvSpPr>
          <p:nvPr/>
        </p:nvSpPr>
        <p:spPr>
          <a:xfrm>
            <a:off x="3216044" y="2476462"/>
            <a:ext cx="3023954" cy="701039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/>
              </a:rPr>
              <a:t>PORTFOLIO</a:t>
            </a:r>
            <a:endParaRPr lang="zh-CN" altLang="en-US" sz="40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569737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曲线"/>
          <p:cNvSpPr>
            <a:spLocks/>
          </p:cNvSpPr>
          <p:nvPr/>
        </p:nvSpPr>
        <p:spPr>
          <a:xfrm>
            <a:off x="-76200" y="28579"/>
            <a:ext cx="1248171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ap="flat" cmpd="sng">
            <a:noFill/>
            <a:prstDash val="solid"/>
            <a:miter/>
          </a:ln>
        </p:spPr>
      </p:sp>
      <p:grpSp>
        <p:nvGrpSpPr>
          <p:cNvPr id="93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84" name="曲线"/>
            <p:cNvSpPr>
              <a:spLocks/>
            </p:cNvSpPr>
            <p:nvPr/>
          </p:nvSpPr>
          <p:spPr>
            <a:xfrm>
              <a:off x="9377426" y="4825"/>
              <a:ext cx="1218564" cy="685355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5" name="曲线"/>
            <p:cNvSpPr>
              <a:spLocks/>
            </p:cNvSpPr>
            <p:nvPr/>
          </p:nvSpPr>
          <p:spPr>
            <a:xfrm>
              <a:off x="7448612" y="3694896"/>
              <a:ext cx="4743450" cy="316357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6" name="曲线"/>
            <p:cNvSpPr>
              <a:spLocks/>
            </p:cNvSpPr>
            <p:nvPr/>
          </p:nvSpPr>
          <p:spPr>
            <a:xfrm>
              <a:off x="9182100" y="0"/>
              <a:ext cx="300989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87" name="曲线"/>
            <p:cNvSpPr>
              <a:spLocks/>
            </p:cNvSpPr>
            <p:nvPr/>
          </p:nvSpPr>
          <p:spPr>
            <a:xfrm>
              <a:off x="9602878" y="0"/>
              <a:ext cx="258952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>
              <a:off x="8934450" y="3048000"/>
              <a:ext cx="3257550" cy="3810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>
              <a:off x="9337930" y="0"/>
              <a:ext cx="2854324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>
              <a:off x="10896601" y="0"/>
              <a:ext cx="1295400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>
              <a:off x="10936247" y="0"/>
              <a:ext cx="125602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>
              <a:off x="10372725" y="3590925"/>
              <a:ext cx="1819275" cy="32670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94" name="曲线"/>
          <p:cNvSpPr>
            <a:spLocks/>
          </p:cNvSpPr>
          <p:nvPr/>
        </p:nvSpPr>
        <p:spPr>
          <a:xfrm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95" name="矩形"/>
          <p:cNvSpPr>
            <a:spLocks/>
          </p:cNvSpPr>
          <p:nvPr/>
        </p:nvSpPr>
        <p:spPr>
          <a:xfrm>
            <a:off x="752474" y="6486037"/>
            <a:ext cx="1773555" cy="16636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96" name="曲线"/>
          <p:cNvSpPr>
            <a:spLocks/>
          </p:cNvSpPr>
          <p:nvPr/>
        </p:nvSpPr>
        <p:spPr>
          <a:xfrm>
            <a:off x="7362825" y="447674"/>
            <a:ext cx="361950" cy="3619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3" y="3163"/>
                </a:lnTo>
                <a:lnTo>
                  <a:pt x="1474" y="5349"/>
                </a:lnTo>
                <a:lnTo>
                  <a:pt x="385" y="7928"/>
                </a:lnTo>
                <a:lnTo>
                  <a:pt x="0" y="10800"/>
                </a:lnTo>
                <a:lnTo>
                  <a:pt x="385" y="13671"/>
                </a:lnTo>
                <a:lnTo>
                  <a:pt x="1474" y="16250"/>
                </a:lnTo>
                <a:lnTo>
                  <a:pt x="3163" y="18436"/>
                </a:lnTo>
                <a:lnTo>
                  <a:pt x="5349" y="20125"/>
                </a:lnTo>
                <a:lnTo>
                  <a:pt x="7928" y="21214"/>
                </a:lnTo>
                <a:lnTo>
                  <a:pt x="10800" y="21600"/>
                </a:lnTo>
                <a:lnTo>
                  <a:pt x="13671" y="21214"/>
                </a:lnTo>
                <a:lnTo>
                  <a:pt x="16250" y="20125"/>
                </a:lnTo>
                <a:lnTo>
                  <a:pt x="18436" y="18436"/>
                </a:lnTo>
                <a:lnTo>
                  <a:pt x="20125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5" y="5349"/>
                </a:lnTo>
                <a:lnTo>
                  <a:pt x="18436" y="3163"/>
                </a:lnTo>
                <a:lnTo>
                  <a:pt x="16250" y="1474"/>
                </a:lnTo>
                <a:lnTo>
                  <a:pt x="13671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ap="flat" cmpd="sng">
            <a:noFill/>
            <a:prstDash val="solid"/>
            <a:miter/>
          </a:ln>
        </p:spPr>
      </p:sp>
      <p:sp>
        <p:nvSpPr>
          <p:cNvPr id="97" name="曲线"/>
          <p:cNvSpPr>
            <a:spLocks/>
          </p:cNvSpPr>
          <p:nvPr/>
        </p:nvSpPr>
        <p:spPr>
          <a:xfrm>
            <a:off x="11010900" y="5610225"/>
            <a:ext cx="647699" cy="6477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0800" y="0"/>
                </a:moveTo>
                <a:lnTo>
                  <a:pt x="9204" y="117"/>
                </a:lnTo>
                <a:lnTo>
                  <a:pt x="7681" y="457"/>
                </a:lnTo>
                <a:lnTo>
                  <a:pt x="6247" y="1003"/>
                </a:lnTo>
                <a:lnTo>
                  <a:pt x="4919" y="1739"/>
                </a:lnTo>
                <a:lnTo>
                  <a:pt x="3714" y="2649"/>
                </a:lnTo>
                <a:lnTo>
                  <a:pt x="2649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7" y="9204"/>
                </a:lnTo>
                <a:lnTo>
                  <a:pt x="0" y="10800"/>
                </a:lnTo>
                <a:lnTo>
                  <a:pt x="117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49" y="17885"/>
                </a:lnTo>
                <a:lnTo>
                  <a:pt x="3714" y="18950"/>
                </a:lnTo>
                <a:lnTo>
                  <a:pt x="4919" y="19859"/>
                </a:lnTo>
                <a:lnTo>
                  <a:pt x="6247" y="20596"/>
                </a:lnTo>
                <a:lnTo>
                  <a:pt x="7681" y="21142"/>
                </a:lnTo>
                <a:lnTo>
                  <a:pt x="9204" y="21482"/>
                </a:lnTo>
                <a:lnTo>
                  <a:pt x="10800" y="21600"/>
                </a:lnTo>
                <a:lnTo>
                  <a:pt x="12395" y="21482"/>
                </a:lnTo>
                <a:lnTo>
                  <a:pt x="13918" y="21142"/>
                </a:lnTo>
                <a:lnTo>
                  <a:pt x="15352" y="20596"/>
                </a:lnTo>
                <a:lnTo>
                  <a:pt x="16680" y="19859"/>
                </a:lnTo>
                <a:lnTo>
                  <a:pt x="17885" y="18950"/>
                </a:lnTo>
                <a:lnTo>
                  <a:pt x="18950" y="17885"/>
                </a:lnTo>
                <a:lnTo>
                  <a:pt x="19859" y="16680"/>
                </a:lnTo>
                <a:lnTo>
                  <a:pt x="20595" y="15352"/>
                </a:lnTo>
                <a:lnTo>
                  <a:pt x="21142" y="13919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4"/>
                </a:lnTo>
                <a:lnTo>
                  <a:pt x="21142" y="7680"/>
                </a:lnTo>
                <a:lnTo>
                  <a:pt x="20595" y="6247"/>
                </a:lnTo>
                <a:lnTo>
                  <a:pt x="19859" y="4919"/>
                </a:lnTo>
                <a:lnTo>
                  <a:pt x="18950" y="3714"/>
                </a:lnTo>
                <a:lnTo>
                  <a:pt x="17885" y="2649"/>
                </a:lnTo>
                <a:lnTo>
                  <a:pt x="16680" y="1739"/>
                </a:lnTo>
                <a:lnTo>
                  <a:pt x="15352" y="1003"/>
                </a:lnTo>
                <a:lnTo>
                  <a:pt x="13918" y="457"/>
                </a:lnTo>
                <a:lnTo>
                  <a:pt x="12395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pic>
        <p:nvPicPr>
          <p:cNvPr id="98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687050" y="6134100"/>
            <a:ext cx="247649" cy="24765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grpSp>
        <p:nvGrpSpPr>
          <p:cNvPr id="101" name="组合"/>
          <p:cNvGrpSpPr>
            <a:grpSpLocks/>
          </p:cNvGrpSpPr>
          <p:nvPr/>
        </p:nvGrpSpPr>
        <p:grpSpPr>
          <a:xfrm>
            <a:off x="47625" y="3819523"/>
            <a:ext cx="4124324" cy="3009897"/>
            <a:chOff x="47625" y="3819523"/>
            <a:chExt cx="4124324" cy="3009897"/>
          </a:xfrm>
        </p:grpSpPr>
        <p:pic>
          <p:nvPicPr>
            <p:cNvPr id="99" name="图片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6725" y="6410325"/>
              <a:ext cx="3705224" cy="295275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100" name="图片"/>
            <p:cNvPicPr>
              <a:picLocks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625" y="3819523"/>
              <a:ext cx="1733550" cy="3009897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2" name="文本框"/>
          <p:cNvSpPr>
            <a:spLocks noGrp="1"/>
          </p:cNvSpPr>
          <p:nvPr>
            <p:ph type="title"/>
          </p:nvPr>
        </p:nvSpPr>
        <p:spPr>
          <a:xfrm>
            <a:off x="739774" y="445387"/>
            <a:ext cx="2357120" cy="73723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03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689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04" name="矩形"/>
          <p:cNvSpPr>
            <a:spLocks/>
          </p:cNvSpPr>
          <p:nvPr/>
        </p:nvSpPr>
        <p:spPr>
          <a:xfrm>
            <a:off x="2509806" y="1041533"/>
            <a:ext cx="5029200" cy="480631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Problem Statement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Project Overview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End Users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Tools and Technologies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Portfolio design and Layout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Features and Functionality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Results and Screenshots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Conclusion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Github Link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13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5" name="曲线"/>
            <p:cNvSpPr>
              <a:spLocks/>
            </p:cNvSpPr>
            <p:nvPr/>
          </p:nvSpPr>
          <p:spPr>
            <a:xfrm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6" name="曲线"/>
            <p:cNvSpPr>
              <a:spLocks/>
            </p:cNvSpPr>
            <p:nvPr/>
          </p:nvSpPr>
          <p:spPr>
            <a:xfrm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107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91475" y="2933700"/>
              <a:ext cx="2762249" cy="3257550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9" name="曲线"/>
          <p:cNvSpPr>
            <a:spLocks/>
          </p:cNvSpPr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10" name="文本框"/>
          <p:cNvSpPr>
            <a:spLocks noGrp="1"/>
          </p:cNvSpPr>
          <p:nvPr>
            <p:ph type="title"/>
          </p:nvPr>
        </p:nvSpPr>
        <p:spPr>
          <a:xfrm>
            <a:off x="834071" y="575055"/>
            <a:ext cx="5636895" cy="66421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pic>
        <p:nvPicPr>
          <p:cNvPr id="111" name="图片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12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689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55" name="文本框"/>
          <p:cNvSpPr txBox="1">
            <a:spLocks/>
          </p:cNvSpPr>
          <p:nvPr/>
        </p:nvSpPr>
        <p:spPr>
          <a:xfrm>
            <a:off x="1628750" y="1704949"/>
            <a:ext cx="4762427" cy="302514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/>
              </a:rPr>
              <a:t>Current issue: Many students struggle with understanding how data structures work.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/>
              </a:rPr>
              <a:t>Why it matters. Without strong basics, coding becomes harder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/>
              </a:rPr>
              <a:t>Who faces it Computer science students, beginners in programming.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/>
              </a:rPr>
              <a:t>Goal Create a project that shows data structures visually to make leaming easier.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/>
            </a:endParaRPr>
          </a:p>
        </p:txBody>
      </p:sp>
      <p:sp>
        <p:nvSpPr>
          <p:cNvPr id="156" name="文本框"/>
          <p:cNvSpPr txBox="1">
            <a:spLocks/>
          </p:cNvSpPr>
          <p:nvPr/>
        </p:nvSpPr>
        <p:spPr>
          <a:xfrm>
            <a:off x="5677494" y="3015637"/>
            <a:ext cx="857236" cy="35814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399634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13" name="曲线"/>
            <p:cNvSpPr>
              <a:spLocks/>
            </p:cNvSpPr>
            <p:nvPr/>
          </p:nvSpPr>
          <p:spPr>
            <a:xfrm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14" name="曲线"/>
            <p:cNvSpPr>
              <a:spLocks/>
            </p:cNvSpPr>
            <p:nvPr/>
          </p:nvSpPr>
          <p:spPr>
            <a:xfrm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115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17" name="曲线"/>
          <p:cNvSpPr>
            <a:spLocks/>
          </p:cNvSpPr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18" name="文本框"/>
          <p:cNvSpPr>
            <a:spLocks noGrp="1"/>
          </p:cNvSpPr>
          <p:nvPr>
            <p:ph type="title"/>
          </p:nvPr>
        </p:nvSpPr>
        <p:spPr>
          <a:xfrm>
            <a:off x="739774" y="829626"/>
            <a:ext cx="5263514" cy="6642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pic>
        <p:nvPicPr>
          <p:cNvPr id="119" name="图片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20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689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57" name="文本框"/>
          <p:cNvSpPr txBox="1">
            <a:spLocks/>
          </p:cNvSpPr>
          <p:nvPr/>
        </p:nvSpPr>
        <p:spPr>
          <a:xfrm>
            <a:off x="1200131" y="2705058"/>
            <a:ext cx="4762427" cy="302514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/>
              </a:rPr>
              <a:t>2. Objective-What the project aims to achieve.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/>
              </a:rPr>
              <a:t>3. Technology Used-Languages, tools, or frameworks applied.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/>
              </a:rPr>
              <a:t>Key Features-Main functions or highlights of the project.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/>
              </a:rPr>
              <a:t>5. Target Users-Who will benefit from it.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/>
              </a:rPr>
              <a:t>6. Outcome-What the project delivers/solves.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/>
            </a:endParaRPr>
          </a:p>
        </p:txBody>
      </p:sp>
      <p:sp>
        <p:nvSpPr>
          <p:cNvPr id="158" name="文本框"/>
          <p:cNvSpPr txBox="1">
            <a:spLocks/>
          </p:cNvSpPr>
          <p:nvPr/>
        </p:nvSpPr>
        <p:spPr>
          <a:xfrm>
            <a:off x="1128075" y="1986952"/>
            <a:ext cx="5044710" cy="35814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/>
              </a:rPr>
              <a:t>1. project Title - Name of your project 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2077191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曲线"/>
          <p:cNvSpPr>
            <a:spLocks/>
          </p:cNvSpPr>
          <p:nvPr/>
        </p:nvSpPr>
        <p:spPr>
          <a:xfrm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22" name="曲线"/>
          <p:cNvSpPr>
            <a:spLocks/>
          </p:cNvSpPr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23" name="曲线"/>
          <p:cNvSpPr>
            <a:spLocks/>
          </p:cNvSpPr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24" name="文本框"/>
          <p:cNvSpPr>
            <a:spLocks noGrp="1"/>
          </p:cNvSpPr>
          <p:nvPr>
            <p:ph type="title"/>
          </p:nvPr>
        </p:nvSpPr>
        <p:spPr>
          <a:xfrm>
            <a:off x="699452" y="891793"/>
            <a:ext cx="5014595" cy="50228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pic>
        <p:nvPicPr>
          <p:cNvPr id="125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26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689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61" name="文本框"/>
          <p:cNvSpPr txBox="1">
            <a:spLocks/>
          </p:cNvSpPr>
          <p:nvPr/>
        </p:nvSpPr>
        <p:spPr>
          <a:xfrm>
            <a:off x="1628750" y="2057368"/>
            <a:ext cx="4762427" cy="382524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/>
              </a:rPr>
              <a:t>1.Computer Science Students-who are leaming data structures for the first time.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/>
              </a:rPr>
              <a:t>2. Beginner Programmers-who want to understand coding logic better.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/>
              </a:rPr>
              <a:t>Teachers/Instructors-who can use it as a teaching aid.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/>
              </a:rPr>
              <a:t>4. Software Developers (Entry Level) - who need to revise basic concepts quickly.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/>
              </a:rPr>
              <a:t>5. Anyone Preparing for interviews-since data structures are important in technical rounds.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885579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28" name="曲线"/>
          <p:cNvSpPr>
            <a:spLocks/>
          </p:cNvSpPr>
          <p:nvPr/>
        </p:nvSpPr>
        <p:spPr>
          <a:xfrm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29" name="曲线"/>
          <p:cNvSpPr>
            <a:spLocks/>
          </p:cNvSpPr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30" name="曲线"/>
          <p:cNvSpPr>
            <a:spLocks/>
          </p:cNvSpPr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31" name="文本框"/>
          <p:cNvSpPr>
            <a:spLocks noGrp="1"/>
          </p:cNvSpPr>
          <p:nvPr>
            <p:ph type="title"/>
          </p:nvPr>
        </p:nvSpPr>
        <p:spPr>
          <a:xfrm>
            <a:off x="558165" y="857885"/>
            <a:ext cx="9763125" cy="55626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TOOLS AND TECHNIQUES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pic>
        <p:nvPicPr>
          <p:cNvPr id="132" name="图片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33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689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62" name="文本框"/>
          <p:cNvSpPr txBox="1">
            <a:spLocks/>
          </p:cNvSpPr>
          <p:nvPr/>
        </p:nvSpPr>
        <p:spPr>
          <a:xfrm>
            <a:off x="3143202" y="1771623"/>
            <a:ext cx="4762427" cy="437769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/>
              </a:rPr>
              <a:t>Tools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/>
              </a:rPr>
              <a:t>Languages: C. C++, Java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/>
              </a:rPr>
              <a:t>Software: Visual Studio Code (or any code editor)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/>
              </a:rPr>
              <a:t>GitHub: To store and share code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/>
              </a:rPr>
              <a:t>MS PowerPoint/Docs: For project report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/>
              </a:rPr>
              <a:t>Techniques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/>
              </a:rPr>
              <a:t>Breaking work into small parts (modular programming)Using classes and objects (OOP in C++/Java)Applying data structures like stack, queue, linked list, treeWriting step-by-step algorithms to solve problemsMaking it easy to understand (visual/clear explanation)</a:t>
            </a:r>
            <a:endParaRPr lang="zh-CN" altLang="en-US" sz="16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385856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曲线"/>
          <p:cNvSpPr>
            <a:spLocks/>
          </p:cNvSpPr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135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66874" y="6467475"/>
            <a:ext cx="76200" cy="1777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36" name="矩形"/>
          <p:cNvSpPr>
            <a:spLocks/>
          </p:cNvSpPr>
          <p:nvPr/>
        </p:nvSpPr>
        <p:spPr>
          <a:xfrm>
            <a:off x="11277218" y="6473336"/>
            <a:ext cx="228600" cy="1689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8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37" name="矩形"/>
          <p:cNvSpPr>
            <a:spLocks/>
          </p:cNvSpPr>
          <p:nvPr/>
        </p:nvSpPr>
        <p:spPr>
          <a:xfrm>
            <a:off x="739774" y="291147"/>
            <a:ext cx="8794750" cy="61341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120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POTFOLIO DESIGN AND LAYOUT</a:t>
            </a:r>
            <a:endParaRPr lang="zh-CN" altLang="en-US" sz="4000" b="0" i="0" u="none" strike="noStrike" kern="120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38" name="曲线"/>
          <p:cNvSpPr>
            <a:spLocks/>
          </p:cNvSpPr>
          <p:nvPr/>
        </p:nvSpPr>
        <p:spPr>
          <a:xfrm>
            <a:off x="10058401" y="525141"/>
            <a:ext cx="457200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63" name="文本框"/>
          <p:cNvSpPr txBox="1">
            <a:spLocks/>
          </p:cNvSpPr>
          <p:nvPr/>
        </p:nvSpPr>
        <p:spPr>
          <a:xfrm>
            <a:off x="2209766" y="1409678"/>
            <a:ext cx="4762427" cy="489204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/>
              </a:rPr>
              <a:t>1. Header Section-Shows your name (K. Bharani) and navigation menu (About. Skilis, Projects, Contact)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/>
              </a:rPr>
              <a:t>2. About Section-Short description about you (focus on Data Structures).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/>
              </a:rPr>
              <a:t>3. Skills Section-List of your skills (C. C++, Java, Data Structures)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/>
              </a:rPr>
              <a:t>4 Projects Section Cards/boxes to show your projects with title + description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/>
              </a:rPr>
              <a:t>5. Contact Section-Email, phone number, or links.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/>
              </a:rPr>
              <a:t>6. Footer-Copyright note (e.g. 2025 K. Bharanij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2133135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文本框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FEATURES AND FUNCTIONALITY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64" name="文本框"/>
          <p:cNvSpPr txBox="1">
            <a:spLocks/>
          </p:cNvSpPr>
          <p:nvPr/>
        </p:nvSpPr>
        <p:spPr>
          <a:xfrm>
            <a:off x="2133567" y="1485877"/>
            <a:ext cx="4762427" cy="515874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/>
              </a:rPr>
              <a:t>1. Clean Design-Simple and easy-to-read layout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/>
              </a:rPr>
              <a:t>2. Navigation Menu-Quick links to About, Skills, Projects, Contact.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/>
              </a:rPr>
              <a:t>3. About Section-Short introduction about you.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/>
              </a:rPr>
              <a:t>4. Skills Section-Displays your programming skills (C, C++, Java, Data Structures).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/>
              </a:rPr>
              <a:t>5. Projects Section-Highlights your project with title and description.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/>
              </a:rPr>
              <a:t>6. Contact Section Shows your email and phone number.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/>
              </a:rPr>
              <a:t>7. Responsive Design Works on computer and mobile screens.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333994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348</TotalTime>
  <Application>Microsoft Office PowerPoint</Application>
  <PresentationFormat>Widescreen</PresentationFormat>
  <Slides>11</Slides>
  <Notes>11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Raj Kumar</cp:lastModifiedBy>
  <cp:revision>25</cp:revision>
  <dcterms:created xsi:type="dcterms:W3CDTF">2024-03-29T15:07:22Z</dcterms:created>
  <dcterms:modified xsi:type="dcterms:W3CDTF">2025-09-03T06:42:46Z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