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02F5-0BD6-409C-8305-AA6757181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5BD3D-D695-40B8-8ACE-EF6DDAA46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16EC1-FAFD-45B7-96F0-06DA1A58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1C9C-93E1-496D-97B6-2990CCD473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29596-EF91-4876-BECE-D9127993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6FBDF-CD93-494E-9D91-56C3602B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C298-6AE0-4576-B638-382854A9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7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7E84-39EE-4C40-9404-6F89BC3E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4F807-2CD5-44AB-A737-12A7B1338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2CBC7-C637-4901-B3B5-7024187F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1C9C-93E1-496D-97B6-2990CCD473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A1CB-9B29-46DB-82CA-4511C58C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113B1-5B01-4878-89FA-4E66ECD0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C298-6AE0-4576-B638-382854A9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0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899FA7-25A6-4267-9B45-4C271C83F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7BE62-6167-45AF-AE07-0DBE7B845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A0043-3A3D-4FE9-80F3-BB96C51F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1C9C-93E1-496D-97B6-2990CCD473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D38F8-429F-4A62-9511-B9DA0398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F0FD8-42A7-4838-A1A0-A3CEFB54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C298-6AE0-4576-B638-382854A9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4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3FE3-B6EB-484A-B6A3-AE5CBB2C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D522-5E0E-4F7E-9A17-73818BF07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DD281-7157-4856-AC4E-A944A6A7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1C9C-93E1-496D-97B6-2990CCD473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2334B-737C-497E-B42C-E4C866CE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AA10B-E0B2-41C4-A3F7-22DF98D0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C298-6AE0-4576-B638-382854A9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4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4EE2-280D-457C-88A5-C1F17499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B5880-94CA-4B82-AC14-393BB5CD8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18F79-8767-4390-8A5D-E10B75F3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1C9C-93E1-496D-97B6-2990CCD473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9A60C-6AAA-47BE-A447-2C907005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CA4D5-4903-44DE-BCD9-E0F16ACA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C298-6AE0-4576-B638-382854A9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9DB2-06FF-4516-8BB9-3FDA7673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FBF99-A24B-4605-9C1D-80CB37DBE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D4929-CF7E-4722-B625-5CED7B24B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F3BEB-58E8-45D6-94E5-C6737711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1C9C-93E1-496D-97B6-2990CCD473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09D1B-86DA-449D-82DA-52BE00B4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EE669-5034-4326-AE76-6D8E9B2C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C298-6AE0-4576-B638-382854A9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4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F6EF-F788-44CB-8B17-4C5C8292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9326D-3D6A-4E24-9D00-26D12FCFC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B1BC8-DE7F-4F92-B5D3-272EB9250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A969B-F265-4847-9273-B2F4F6153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14494-FB56-412C-B7DD-721A52E24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3E20E-FD38-4AE4-BDA8-1EC6821B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1C9C-93E1-496D-97B6-2990CCD473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6EA307-4209-4E13-A5CE-93DA5DA7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6275E4-994A-47C5-8C29-4AFB7272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C298-6AE0-4576-B638-382854A9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81A5-B3AE-466C-901D-647C1C48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9EFED-9EAC-4B5C-A490-E15A8C77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1C9C-93E1-496D-97B6-2990CCD473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663B3-6222-4E05-BEC3-DB82DB2B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5B4BC-F004-4B9E-B0F9-4E312CDD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C298-6AE0-4576-B638-382854A9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5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4A39E-8603-4658-90AF-C6A80C9B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1C9C-93E1-496D-97B6-2990CCD473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2B855-EDF4-42F8-991E-B847B943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632E6-ABDD-427C-A3CA-A8FB6EE7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C298-6AE0-4576-B638-382854A9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6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81E9-8923-496B-9BEA-383D6320D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278E2-4053-483A-AEE8-A12D40957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B4D79-A0A7-4ACC-8743-AEAB6A80A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06037-4274-40C6-8CAE-8536E4BA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1C9C-93E1-496D-97B6-2990CCD473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5DEF1-0E18-47FE-A2A4-A6E41B4F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17277-24D5-4BED-BB5C-E4B0FD5F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C298-6AE0-4576-B638-382854A9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6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7275-14C3-4299-95DB-AE183818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57CB6-F725-4ECD-A17B-977CBE6D5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7633E-4545-4BC1-BE6A-F16E196F6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4D9BF-DD4A-4A43-B31E-89191638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1C9C-93E1-496D-97B6-2990CCD473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6DB37-6464-4F62-B44F-C547A1F5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C624C-7D58-47FE-AFF6-EC047023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C298-6AE0-4576-B638-382854A9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5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831AF4-8810-4DE0-9DE6-C85ABA52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2A6AB-4A39-42C6-A43C-CBE8B668C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51900-E453-4617-A7C2-3785172EE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E1C9C-93E1-496D-97B6-2990CCD4739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F48FF-B55B-4302-B11C-903DF5A1B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5A7B-CE35-4747-9EBA-F61EDE9AB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6C298-6AE0-4576-B638-382854A9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DCF6-CF29-40C3-B140-782E52307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SHORTEST PATH ALGORITHM BASED ON BEHAVIOR OF </a:t>
            </a:r>
            <a:r>
              <a:rPr lang="en-CA" b="1" i="1" dirty="0"/>
              <a:t>PHYSARUM POLYCHEPHALUM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27946-E2B0-40C9-9F05-557DD547DE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Hudson </a:t>
            </a:r>
            <a:r>
              <a:rPr lang="en-US" dirty="0" err="1"/>
              <a:t>DeVoe</a:t>
            </a:r>
            <a:r>
              <a:rPr lang="en-US" dirty="0"/>
              <a:t> &amp; Ryan Anderson</a:t>
            </a:r>
          </a:p>
        </p:txBody>
      </p:sp>
    </p:spTree>
    <p:extLst>
      <p:ext uri="{BB962C8B-B14F-4D97-AF65-F5344CB8AC3E}">
        <p14:creationId xmlns:p14="http://schemas.microsoft.com/office/powerpoint/2010/main" val="377785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0CE2-5204-4DB5-94DE-486CBD93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C07E2-BAAF-4A8C-ACAF-2119EEC2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https://www.youtube.com/watch?v=75k8sqh5tfQ</a:t>
            </a:r>
          </a:p>
        </p:txBody>
      </p:sp>
    </p:spTree>
    <p:extLst>
      <p:ext uri="{BB962C8B-B14F-4D97-AF65-F5344CB8AC3E}">
        <p14:creationId xmlns:p14="http://schemas.microsoft.com/office/powerpoint/2010/main" val="137179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clock&#10;&#10;Description generated with very high confidence">
            <a:extLst>
              <a:ext uri="{FF2B5EF4-FFF2-40B4-BE49-F238E27FC236}">
                <a16:creationId xmlns:a16="http://schemas.microsoft.com/office/drawing/2014/main" id="{5BCB9B6D-9C3F-4E85-BEDA-511EC413C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80" y="307731"/>
            <a:ext cx="3997637" cy="3997637"/>
          </a:xfrm>
          <a:prstGeom prst="rect">
            <a:avLst/>
          </a:prstGeom>
        </p:spPr>
      </p:pic>
      <p:pic>
        <p:nvPicPr>
          <p:cNvPr id="9" name="Picture 8" descr="A close up of a black keyboard&#10;&#10;Description generated with high confidence">
            <a:extLst>
              <a:ext uri="{FF2B5EF4-FFF2-40B4-BE49-F238E27FC236}">
                <a16:creationId xmlns:a16="http://schemas.microsoft.com/office/drawing/2014/main" id="{C9E7172C-A92A-432A-A0C7-8AE90FD4E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1508621"/>
            <a:ext cx="5455917" cy="1595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24737F-A3BE-4495-B450-35E2E853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Maze Generation </a:t>
            </a:r>
          </a:p>
        </p:txBody>
      </p:sp>
    </p:spTree>
    <p:extLst>
      <p:ext uri="{BB962C8B-B14F-4D97-AF65-F5344CB8AC3E}">
        <p14:creationId xmlns:p14="http://schemas.microsoft.com/office/powerpoint/2010/main" val="199980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D1C7-B14C-4D21-BAD7-658A6D3B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Established Shortest Path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EE961-933B-4B09-94A8-0212F547F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  <a:p>
            <a:pPr lvl="1"/>
            <a:r>
              <a:rPr lang="en-US" dirty="0"/>
              <a:t>Greedy Approach</a:t>
            </a:r>
          </a:p>
          <a:p>
            <a:pPr lvl="1"/>
            <a:r>
              <a:rPr lang="en-US" dirty="0"/>
              <a:t>Returns vertices found in shortest path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Floyd’s Algorithm</a:t>
            </a:r>
          </a:p>
          <a:p>
            <a:pPr lvl="1"/>
            <a:r>
              <a:rPr lang="en-US" dirty="0"/>
              <a:t>Dynamic Programming</a:t>
            </a:r>
          </a:p>
          <a:p>
            <a:pPr lvl="1"/>
            <a:r>
              <a:rPr lang="en-US" dirty="0"/>
              <a:t>Returns matrix of shortest paths between points</a:t>
            </a:r>
          </a:p>
        </p:txBody>
      </p:sp>
    </p:spTree>
    <p:extLst>
      <p:ext uri="{BB962C8B-B14F-4D97-AF65-F5344CB8AC3E}">
        <p14:creationId xmlns:p14="http://schemas.microsoft.com/office/powerpoint/2010/main" val="336126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A49F-0487-4E84-9CEB-3B8C4887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9C971-CCC4-4661-9618-5DCADC7D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“arm” travels shortest available and unoccupied path until it either finds food, or runs out of resources to grow</a:t>
            </a:r>
          </a:p>
          <a:p>
            <a:r>
              <a:rPr lang="en-US" dirty="0"/>
              <a:t>As the slime mold moves, a Boolean array “underneath” the maze is changed to show that vertex is occupied</a:t>
            </a:r>
          </a:p>
          <a:p>
            <a:r>
              <a:rPr lang="en-US" dirty="0"/>
              <a:t>When food is found, that path is saved in a 2D vector</a:t>
            </a:r>
          </a:p>
          <a:p>
            <a:r>
              <a:rPr lang="en-US" dirty="0"/>
              <a:t>Each path, regardless of length, from the starting position to a specific food source, are saved in this 2D vector</a:t>
            </a:r>
          </a:p>
          <a:p>
            <a:r>
              <a:rPr lang="en-US" dirty="0"/>
              <a:t>Of the 2D vector of paths, only the shortest is saved, the others are deleted, and their vertices are marked unoccupied (false)</a:t>
            </a:r>
          </a:p>
        </p:txBody>
      </p:sp>
    </p:spTree>
    <p:extLst>
      <p:ext uri="{BB962C8B-B14F-4D97-AF65-F5344CB8AC3E}">
        <p14:creationId xmlns:p14="http://schemas.microsoft.com/office/powerpoint/2010/main" val="213131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A14A-6019-442C-A115-857A3B29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0B156-782D-4C8B-8F41-10880E556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implement in standard architecture</a:t>
            </a:r>
          </a:p>
          <a:p>
            <a:pPr lvl="1"/>
            <a:r>
              <a:rPr lang="en-US" dirty="0"/>
              <a:t>Parallel Computing/swarm intelligence</a:t>
            </a:r>
          </a:p>
          <a:p>
            <a:pPr lvl="1"/>
            <a:r>
              <a:rPr lang="en-US" dirty="0"/>
              <a:t>Natural algorithm evolved for shortest path</a:t>
            </a:r>
          </a:p>
          <a:p>
            <a:r>
              <a:rPr lang="en-US" dirty="0"/>
              <a:t>Further Implementation</a:t>
            </a:r>
          </a:p>
          <a:p>
            <a:pPr lvl="1"/>
            <a:r>
              <a:rPr lang="en-US" dirty="0"/>
              <a:t>Larger mazes/Three-dimensional maps</a:t>
            </a:r>
          </a:p>
          <a:p>
            <a:pPr lvl="1"/>
            <a:r>
              <a:rPr lang="en-US" dirty="0"/>
              <a:t>Additional food sources</a:t>
            </a:r>
          </a:p>
        </p:txBody>
      </p:sp>
    </p:spTree>
    <p:extLst>
      <p:ext uri="{BB962C8B-B14F-4D97-AF65-F5344CB8AC3E}">
        <p14:creationId xmlns:p14="http://schemas.microsoft.com/office/powerpoint/2010/main" val="146374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192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SHORTEST PATH ALGORITHM BASED ON BEHAVIOR OF PHYSARUM POLYCHEPHALUM</vt:lpstr>
      <vt:lpstr>Video</vt:lpstr>
      <vt:lpstr>Maze Generation </vt:lpstr>
      <vt:lpstr>Established Shortest Path Algorithms</vt:lpstr>
      <vt:lpstr>Implementation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Slime Mold</dc:title>
  <dc:creator>Ryan Anderson</dc:creator>
  <cp:lastModifiedBy>Ryan Anderson</cp:lastModifiedBy>
  <cp:revision>7</cp:revision>
  <dcterms:created xsi:type="dcterms:W3CDTF">2017-12-11T17:29:10Z</dcterms:created>
  <dcterms:modified xsi:type="dcterms:W3CDTF">2017-12-11T18:55:27Z</dcterms:modified>
</cp:coreProperties>
</file>