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5498"/>
    <a:srgbClr val="767171"/>
    <a:srgbClr val="00529A"/>
    <a:srgbClr val="3094EA"/>
    <a:srgbClr val="014278"/>
    <a:srgbClr val="007AFF"/>
    <a:srgbClr val="EFEFEF"/>
    <a:srgbClr val="F1F1F3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94660"/>
  </p:normalViewPr>
  <p:slideViewPr>
    <p:cSldViewPr snapToGrid="0">
      <p:cViewPr>
        <p:scale>
          <a:sx n="66" d="100"/>
          <a:sy n="66" d="100"/>
        </p:scale>
        <p:origin x="47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887D5-70AD-72BA-DDF6-2725560E3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CEA3E1-7C2F-ADFC-ED5F-E42DC34D9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34A030-944D-045B-5E6B-3548B9AF2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9A32-2E14-4EA2-B289-29F59424A89B}" type="datetimeFigureOut">
              <a:rPr lang="ru-RU" smtClean="0"/>
              <a:t>20.02.2024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BC66B7-4439-3239-9010-E68441A48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6DCDA3-4E64-0785-51CE-C9CF74AC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AF5B-F38E-4D2C-9C76-1B3D8A0BB02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534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C34AD-666D-2AF2-10DE-F1B539A0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856CD5-64CA-14EC-F719-63839458C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1BADCE-95CE-913A-B478-08A1967C1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9A32-2E14-4EA2-B289-29F59424A89B}" type="datetimeFigureOut">
              <a:rPr lang="ru-RU" smtClean="0"/>
              <a:t>20.02.2024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225D33-073D-BAC2-B9E2-4492275E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40F08C-CD4A-EA35-BC0D-5498B9472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AF5B-F38E-4D2C-9C76-1B3D8A0BB02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1651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105E5E2-8494-C97B-E865-212F64D47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847E96-36ED-D0F9-E2E0-235EF6D1C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873F7C-4412-3D83-47A5-D7091B64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9A32-2E14-4EA2-B289-29F59424A89B}" type="datetimeFigureOut">
              <a:rPr lang="ru-RU" smtClean="0"/>
              <a:t>20.02.2024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AD4C75-6383-562A-0B7E-4649249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510596-08CB-D290-1174-D7CB550A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AF5B-F38E-4D2C-9C76-1B3D8A0BB02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682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53E10D-A7BF-83C2-7921-19782C57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9F8B23-C6C8-6D48-18CD-EDCA61258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D9C2A2-51F1-5453-601B-FCD8762D3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9A32-2E14-4EA2-B289-29F59424A89B}" type="datetimeFigureOut">
              <a:rPr lang="ru-RU" smtClean="0"/>
              <a:t>20.02.2024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B22CD5-2BF9-C90C-6A49-EE75FD9D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E4340F-7BE0-7D14-BD90-920619F6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AF5B-F38E-4D2C-9C76-1B3D8A0BB02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555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BD498-AC1E-7089-A1DF-0CD32D75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CEE1AC-2611-E792-8B86-ACBC13280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E80769-6A6B-C9BD-8A38-5B6F61F9F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9A32-2E14-4EA2-B289-29F59424A89B}" type="datetimeFigureOut">
              <a:rPr lang="ru-RU" smtClean="0"/>
              <a:t>20.02.2024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846657-DD15-AC3E-8927-BE7522AD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3EE5DF-120C-5F82-D860-04D2509A4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AF5B-F38E-4D2C-9C76-1B3D8A0BB02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589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2CD17-74B0-5E06-FB52-97239414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D5C88A-E74F-5664-4BF2-5D1DF6F12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23ABBF-1D01-B422-70C4-0AAAEB3B8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397266-AB38-3C14-65F8-373838369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9A32-2E14-4EA2-B289-29F59424A89B}" type="datetimeFigureOut">
              <a:rPr lang="ru-RU" smtClean="0"/>
              <a:t>20.02.2024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450534-8B04-3655-EABF-36BB6032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021294-CA32-8D11-C04B-3D11EF259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AF5B-F38E-4D2C-9C76-1B3D8A0BB02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455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792454-B6A7-DDD3-872D-4D4ACD45B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4EF476-46F0-6FF2-9CC9-C7B366C67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8BAAA7-C63F-AACF-4DF5-BCB507C49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41ACFAE-322D-3DAB-E836-163873B09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95C2D84-6E31-8B75-C436-90AD26071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61F25-CDF2-025E-4491-5B05A2002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9A32-2E14-4EA2-B289-29F59424A89B}" type="datetimeFigureOut">
              <a:rPr lang="ru-RU" smtClean="0"/>
              <a:t>20.02.2024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01B990E-A28A-5192-3ADD-0D9FFA601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BB7331E-A652-787C-14EF-0E63589BA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AF5B-F38E-4D2C-9C76-1B3D8A0BB02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603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DF62EE-369F-DAFD-3EA7-496C5D07C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DF5EA8E-9F9F-1E26-1AF0-BE1967CB4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9A32-2E14-4EA2-B289-29F59424A89B}" type="datetimeFigureOut">
              <a:rPr lang="ru-RU" smtClean="0"/>
              <a:t>20.02.2024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C28F57-2E22-077B-E608-332B626D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F67BDB5-1D97-8E76-9DDA-8189BE08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AF5B-F38E-4D2C-9C76-1B3D8A0BB02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679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5416726-B87D-A9C3-38EE-CB85F6F6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9A32-2E14-4EA2-B289-29F59424A89B}" type="datetimeFigureOut">
              <a:rPr lang="ru-RU" smtClean="0"/>
              <a:t>20.02.2024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3073A4C-4031-BF2C-C377-E998BD80B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C28755-7D1C-7B69-BE24-685D4F7D8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AF5B-F38E-4D2C-9C76-1B3D8A0BB02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855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F799D1-F923-05F2-D09A-766EF330A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1037CE-9068-637E-DA04-2EFCD30A1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B6F58F-43F6-1BFF-4D00-5D0AAB6D3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44232C-8CB4-2140-CA82-2FFC30BC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9A32-2E14-4EA2-B289-29F59424A89B}" type="datetimeFigureOut">
              <a:rPr lang="ru-RU" smtClean="0"/>
              <a:t>20.02.2024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016520-74BD-7EFF-48DB-21BD0BC85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7F9BB6-A3CA-B441-5B34-6226C55B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AF5B-F38E-4D2C-9C76-1B3D8A0BB02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995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0A5038-0E55-DD80-FEB9-FE298815B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10568E1-53E2-467C-E5BF-62D1301F4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80736F-2A68-F19B-4BF9-DA884C872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32423B-F9CF-3215-53C7-3BB27395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9A32-2E14-4EA2-B289-29F59424A89B}" type="datetimeFigureOut">
              <a:rPr lang="ru-RU" smtClean="0"/>
              <a:t>20.02.2024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A36ECB-0D8C-08D6-2DA8-A80DE09D4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48E807-E239-ECCF-1389-61BE9D60F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AF5B-F38E-4D2C-9C76-1B3D8A0BB02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79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A3183F-3F17-6502-5BF5-403BC64F4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C44545-BFD4-25B4-808A-D4F9706D4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C060A6-FBDC-7C00-A9BC-853F4775E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59A32-2E14-4EA2-B289-29F59424A89B}" type="datetimeFigureOut">
              <a:rPr lang="ru-RU" smtClean="0"/>
              <a:t>20.02.2024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720BC0-A1E8-2F61-81F0-2C6ECBD6C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2CC8F9-82D7-403A-E7B0-FC269DAF8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AAF5B-F38E-4D2C-9C76-1B3D8A0BB02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855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1drv.ms/x/s!AhBpvVR70Nynu1Nv2hxrHRJS-K41?e=TGBkMA&amp;nav=MTVfe0U4MUNDNTYyLTA5N0QtNDQ0Ni1CQkIzLTJFQ0Y1MTlDN0E4N30" TargetMode="Externa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4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8D83C395-7F91-F893-5370-833B66F0AC9E}"/>
              </a:ext>
            </a:extLst>
          </p:cNvPr>
          <p:cNvSpPr/>
          <p:nvPr/>
        </p:nvSpPr>
        <p:spPr>
          <a:xfrm>
            <a:off x="5572489" y="1368110"/>
            <a:ext cx="1047022" cy="104702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Ромб 4">
            <a:extLst>
              <a:ext uri="{FF2B5EF4-FFF2-40B4-BE49-F238E27FC236}">
                <a16:creationId xmlns:a16="http://schemas.microsoft.com/office/drawing/2014/main" id="{CF1328B0-4875-F218-12EE-1C297E62C3AE}"/>
              </a:ext>
            </a:extLst>
          </p:cNvPr>
          <p:cNvSpPr/>
          <p:nvPr/>
        </p:nvSpPr>
        <p:spPr>
          <a:xfrm>
            <a:off x="2807544" y="2011227"/>
            <a:ext cx="4914058" cy="1667022"/>
          </a:xfrm>
          <a:custGeom>
            <a:avLst/>
            <a:gdLst>
              <a:gd name="connsiteX0" fmla="*/ 0 w 4995949"/>
              <a:gd name="connsiteY0" fmla="*/ 1151313 h 2302626"/>
              <a:gd name="connsiteX1" fmla="*/ 2497975 w 4995949"/>
              <a:gd name="connsiteY1" fmla="*/ 0 h 2302626"/>
              <a:gd name="connsiteX2" fmla="*/ 4995949 w 4995949"/>
              <a:gd name="connsiteY2" fmla="*/ 1151313 h 2302626"/>
              <a:gd name="connsiteX3" fmla="*/ 2497975 w 4995949"/>
              <a:gd name="connsiteY3" fmla="*/ 2302626 h 2302626"/>
              <a:gd name="connsiteX4" fmla="*/ 0 w 4995949"/>
              <a:gd name="connsiteY4" fmla="*/ 1151313 h 2302626"/>
              <a:gd name="connsiteX0" fmla="*/ 0 w 4995949"/>
              <a:gd name="connsiteY0" fmla="*/ 0 h 1151313"/>
              <a:gd name="connsiteX1" fmla="*/ 3013365 w 4995949"/>
              <a:gd name="connsiteY1" fmla="*/ 245225 h 1151313"/>
              <a:gd name="connsiteX2" fmla="*/ 4995949 w 4995949"/>
              <a:gd name="connsiteY2" fmla="*/ 0 h 1151313"/>
              <a:gd name="connsiteX3" fmla="*/ 2497975 w 4995949"/>
              <a:gd name="connsiteY3" fmla="*/ 1151313 h 1151313"/>
              <a:gd name="connsiteX4" fmla="*/ 0 w 4995949"/>
              <a:gd name="connsiteY4" fmla="*/ 0 h 1151313"/>
              <a:gd name="connsiteX0" fmla="*/ 0 w 5694218"/>
              <a:gd name="connsiteY0" fmla="*/ 0 h 2306783"/>
              <a:gd name="connsiteX1" fmla="*/ 3711634 w 5694218"/>
              <a:gd name="connsiteY1" fmla="*/ 1400695 h 2306783"/>
              <a:gd name="connsiteX2" fmla="*/ 5694218 w 5694218"/>
              <a:gd name="connsiteY2" fmla="*/ 1155470 h 2306783"/>
              <a:gd name="connsiteX3" fmla="*/ 3196244 w 5694218"/>
              <a:gd name="connsiteY3" fmla="*/ 2306783 h 2306783"/>
              <a:gd name="connsiteX4" fmla="*/ 0 w 5694218"/>
              <a:gd name="connsiteY4" fmla="*/ 0 h 2306783"/>
              <a:gd name="connsiteX0" fmla="*/ 0 w 5453149"/>
              <a:gd name="connsiteY0" fmla="*/ 0 h 2306783"/>
              <a:gd name="connsiteX1" fmla="*/ 3711634 w 5453149"/>
              <a:gd name="connsiteY1" fmla="*/ 1400695 h 2306783"/>
              <a:gd name="connsiteX2" fmla="*/ 5453149 w 5453149"/>
              <a:gd name="connsiteY2" fmla="*/ 714895 h 2306783"/>
              <a:gd name="connsiteX3" fmla="*/ 3196244 w 5453149"/>
              <a:gd name="connsiteY3" fmla="*/ 2306783 h 2306783"/>
              <a:gd name="connsiteX4" fmla="*/ 0 w 5453149"/>
              <a:gd name="connsiteY4" fmla="*/ 0 h 2306783"/>
              <a:gd name="connsiteX0" fmla="*/ 0 w 5453149"/>
              <a:gd name="connsiteY0" fmla="*/ 0 h 2306783"/>
              <a:gd name="connsiteX1" fmla="*/ 3337561 w 5453149"/>
              <a:gd name="connsiteY1" fmla="*/ 1458884 h 2306783"/>
              <a:gd name="connsiteX2" fmla="*/ 5453149 w 5453149"/>
              <a:gd name="connsiteY2" fmla="*/ 714895 h 2306783"/>
              <a:gd name="connsiteX3" fmla="*/ 3196244 w 5453149"/>
              <a:gd name="connsiteY3" fmla="*/ 2306783 h 2306783"/>
              <a:gd name="connsiteX4" fmla="*/ 0 w 5453149"/>
              <a:gd name="connsiteY4" fmla="*/ 0 h 2306783"/>
              <a:gd name="connsiteX0" fmla="*/ 0 w 4862945"/>
              <a:gd name="connsiteY0" fmla="*/ 0 h 1866208"/>
              <a:gd name="connsiteX1" fmla="*/ 2747357 w 4862945"/>
              <a:gd name="connsiteY1" fmla="*/ 1018309 h 1866208"/>
              <a:gd name="connsiteX2" fmla="*/ 4862945 w 4862945"/>
              <a:gd name="connsiteY2" fmla="*/ 274320 h 1866208"/>
              <a:gd name="connsiteX3" fmla="*/ 2606040 w 4862945"/>
              <a:gd name="connsiteY3" fmla="*/ 1866208 h 1866208"/>
              <a:gd name="connsiteX4" fmla="*/ 0 w 4862945"/>
              <a:gd name="connsiteY4" fmla="*/ 0 h 1866208"/>
              <a:gd name="connsiteX0" fmla="*/ 0 w 5902036"/>
              <a:gd name="connsiteY0" fmla="*/ 0 h 2040776"/>
              <a:gd name="connsiteX1" fmla="*/ 3786448 w 5902036"/>
              <a:gd name="connsiteY1" fmla="*/ 1192877 h 2040776"/>
              <a:gd name="connsiteX2" fmla="*/ 5902036 w 5902036"/>
              <a:gd name="connsiteY2" fmla="*/ 448888 h 2040776"/>
              <a:gd name="connsiteX3" fmla="*/ 3645131 w 5902036"/>
              <a:gd name="connsiteY3" fmla="*/ 2040776 h 2040776"/>
              <a:gd name="connsiteX4" fmla="*/ 0 w 5902036"/>
              <a:gd name="connsiteY4" fmla="*/ 0 h 2040776"/>
              <a:gd name="connsiteX0" fmla="*/ 0 w 5902036"/>
              <a:gd name="connsiteY0" fmla="*/ 0 h 2040776"/>
              <a:gd name="connsiteX1" fmla="*/ 3686695 w 5902036"/>
              <a:gd name="connsiteY1" fmla="*/ 993372 h 2040776"/>
              <a:gd name="connsiteX2" fmla="*/ 5902036 w 5902036"/>
              <a:gd name="connsiteY2" fmla="*/ 448888 h 2040776"/>
              <a:gd name="connsiteX3" fmla="*/ 3645131 w 5902036"/>
              <a:gd name="connsiteY3" fmla="*/ 2040776 h 2040776"/>
              <a:gd name="connsiteX4" fmla="*/ 0 w 5902036"/>
              <a:gd name="connsiteY4" fmla="*/ 0 h 2040776"/>
              <a:gd name="connsiteX0" fmla="*/ 0 w 5586153"/>
              <a:gd name="connsiteY0" fmla="*/ 0 h 2040776"/>
              <a:gd name="connsiteX1" fmla="*/ 3686695 w 5586153"/>
              <a:gd name="connsiteY1" fmla="*/ 993372 h 2040776"/>
              <a:gd name="connsiteX2" fmla="*/ 5586153 w 5586153"/>
              <a:gd name="connsiteY2" fmla="*/ 324197 h 2040776"/>
              <a:gd name="connsiteX3" fmla="*/ 3645131 w 5586153"/>
              <a:gd name="connsiteY3" fmla="*/ 2040776 h 2040776"/>
              <a:gd name="connsiteX4" fmla="*/ 0 w 5586153"/>
              <a:gd name="connsiteY4" fmla="*/ 0 h 2040776"/>
              <a:gd name="connsiteX0" fmla="*/ 0 w 5685905"/>
              <a:gd name="connsiteY0" fmla="*/ 0 h 1866208"/>
              <a:gd name="connsiteX1" fmla="*/ 3786447 w 5685905"/>
              <a:gd name="connsiteY1" fmla="*/ 818804 h 1866208"/>
              <a:gd name="connsiteX2" fmla="*/ 5685905 w 5685905"/>
              <a:gd name="connsiteY2" fmla="*/ 149629 h 1866208"/>
              <a:gd name="connsiteX3" fmla="*/ 3744883 w 5685905"/>
              <a:gd name="connsiteY3" fmla="*/ 1866208 h 1866208"/>
              <a:gd name="connsiteX4" fmla="*/ 0 w 5685905"/>
              <a:gd name="connsiteY4" fmla="*/ 0 h 1866208"/>
              <a:gd name="connsiteX0" fmla="*/ 0 w 5685905"/>
              <a:gd name="connsiteY0" fmla="*/ 0 h 1866208"/>
              <a:gd name="connsiteX1" fmla="*/ 3645130 w 5685905"/>
              <a:gd name="connsiteY1" fmla="*/ 727364 h 1866208"/>
              <a:gd name="connsiteX2" fmla="*/ 5685905 w 5685905"/>
              <a:gd name="connsiteY2" fmla="*/ 149629 h 1866208"/>
              <a:gd name="connsiteX3" fmla="*/ 3744883 w 5685905"/>
              <a:gd name="connsiteY3" fmla="*/ 1866208 h 1866208"/>
              <a:gd name="connsiteX4" fmla="*/ 0 w 5685905"/>
              <a:gd name="connsiteY4" fmla="*/ 0 h 1866208"/>
              <a:gd name="connsiteX0" fmla="*/ 0 w 5685905"/>
              <a:gd name="connsiteY0" fmla="*/ 0 h 1982586"/>
              <a:gd name="connsiteX1" fmla="*/ 3645130 w 5685905"/>
              <a:gd name="connsiteY1" fmla="*/ 727364 h 1982586"/>
              <a:gd name="connsiteX2" fmla="*/ 5685905 w 5685905"/>
              <a:gd name="connsiteY2" fmla="*/ 149629 h 1982586"/>
              <a:gd name="connsiteX3" fmla="*/ 3902825 w 5685905"/>
              <a:gd name="connsiteY3" fmla="*/ 1982586 h 1982586"/>
              <a:gd name="connsiteX4" fmla="*/ 0 w 5685905"/>
              <a:gd name="connsiteY4" fmla="*/ 0 h 1982586"/>
              <a:gd name="connsiteX0" fmla="*/ 0 w 5685905"/>
              <a:gd name="connsiteY0" fmla="*/ 0 h 2049088"/>
              <a:gd name="connsiteX1" fmla="*/ 3645130 w 5685905"/>
              <a:gd name="connsiteY1" fmla="*/ 727364 h 2049088"/>
              <a:gd name="connsiteX2" fmla="*/ 5685905 w 5685905"/>
              <a:gd name="connsiteY2" fmla="*/ 149629 h 2049088"/>
              <a:gd name="connsiteX3" fmla="*/ 3961014 w 5685905"/>
              <a:gd name="connsiteY3" fmla="*/ 2049088 h 2049088"/>
              <a:gd name="connsiteX4" fmla="*/ 0 w 5685905"/>
              <a:gd name="connsiteY4" fmla="*/ 0 h 2049088"/>
              <a:gd name="connsiteX0" fmla="*/ 0 w 6217920"/>
              <a:gd name="connsiteY0" fmla="*/ 0 h 2065714"/>
              <a:gd name="connsiteX1" fmla="*/ 4177145 w 6217920"/>
              <a:gd name="connsiteY1" fmla="*/ 743990 h 2065714"/>
              <a:gd name="connsiteX2" fmla="*/ 6217920 w 6217920"/>
              <a:gd name="connsiteY2" fmla="*/ 166255 h 2065714"/>
              <a:gd name="connsiteX3" fmla="*/ 4493029 w 6217920"/>
              <a:gd name="connsiteY3" fmla="*/ 2065714 h 2065714"/>
              <a:gd name="connsiteX4" fmla="*/ 0 w 6217920"/>
              <a:gd name="connsiteY4" fmla="*/ 0 h 2065714"/>
              <a:gd name="connsiteX0" fmla="*/ 0 w 5868785"/>
              <a:gd name="connsiteY0" fmla="*/ 0 h 1990899"/>
              <a:gd name="connsiteX1" fmla="*/ 3828010 w 5868785"/>
              <a:gd name="connsiteY1" fmla="*/ 669175 h 1990899"/>
              <a:gd name="connsiteX2" fmla="*/ 5868785 w 5868785"/>
              <a:gd name="connsiteY2" fmla="*/ 91440 h 1990899"/>
              <a:gd name="connsiteX3" fmla="*/ 4143894 w 5868785"/>
              <a:gd name="connsiteY3" fmla="*/ 1990899 h 1990899"/>
              <a:gd name="connsiteX4" fmla="*/ 0 w 5868785"/>
              <a:gd name="connsiteY4" fmla="*/ 0 h 1990899"/>
              <a:gd name="connsiteX0" fmla="*/ 0 w 5868785"/>
              <a:gd name="connsiteY0" fmla="*/ 0 h 1990899"/>
              <a:gd name="connsiteX1" fmla="*/ 4052453 w 5868785"/>
              <a:gd name="connsiteY1" fmla="*/ 976746 h 1990899"/>
              <a:gd name="connsiteX2" fmla="*/ 5868785 w 5868785"/>
              <a:gd name="connsiteY2" fmla="*/ 91440 h 1990899"/>
              <a:gd name="connsiteX3" fmla="*/ 4143894 w 5868785"/>
              <a:gd name="connsiteY3" fmla="*/ 1990899 h 1990899"/>
              <a:gd name="connsiteX4" fmla="*/ 0 w 5868785"/>
              <a:gd name="connsiteY4" fmla="*/ 0 h 1990899"/>
              <a:gd name="connsiteX0" fmla="*/ 0 w 5868785"/>
              <a:gd name="connsiteY0" fmla="*/ 0 h 1990899"/>
              <a:gd name="connsiteX1" fmla="*/ 4010889 w 5868785"/>
              <a:gd name="connsiteY1" fmla="*/ 860368 h 1990899"/>
              <a:gd name="connsiteX2" fmla="*/ 5868785 w 5868785"/>
              <a:gd name="connsiteY2" fmla="*/ 91440 h 1990899"/>
              <a:gd name="connsiteX3" fmla="*/ 4143894 w 5868785"/>
              <a:gd name="connsiteY3" fmla="*/ 1990899 h 1990899"/>
              <a:gd name="connsiteX4" fmla="*/ 0 w 5868785"/>
              <a:gd name="connsiteY4" fmla="*/ 0 h 1990899"/>
              <a:gd name="connsiteX0" fmla="*/ 0 w 5868785"/>
              <a:gd name="connsiteY0" fmla="*/ 0 h 1990899"/>
              <a:gd name="connsiteX1" fmla="*/ 4002576 w 5868785"/>
              <a:gd name="connsiteY1" fmla="*/ 793867 h 1990899"/>
              <a:gd name="connsiteX2" fmla="*/ 5868785 w 5868785"/>
              <a:gd name="connsiteY2" fmla="*/ 91440 h 1990899"/>
              <a:gd name="connsiteX3" fmla="*/ 4143894 w 5868785"/>
              <a:gd name="connsiteY3" fmla="*/ 1990899 h 1990899"/>
              <a:gd name="connsiteX4" fmla="*/ 0 w 5868785"/>
              <a:gd name="connsiteY4" fmla="*/ 0 h 1990899"/>
              <a:gd name="connsiteX0" fmla="*/ 0 w 5868785"/>
              <a:gd name="connsiteY0" fmla="*/ 0 h 1990899"/>
              <a:gd name="connsiteX1" fmla="*/ 4002576 w 5868785"/>
              <a:gd name="connsiteY1" fmla="*/ 768928 h 1990899"/>
              <a:gd name="connsiteX2" fmla="*/ 5868785 w 5868785"/>
              <a:gd name="connsiteY2" fmla="*/ 91440 h 1990899"/>
              <a:gd name="connsiteX3" fmla="*/ 4143894 w 5868785"/>
              <a:gd name="connsiteY3" fmla="*/ 1990899 h 1990899"/>
              <a:gd name="connsiteX4" fmla="*/ 0 w 5868785"/>
              <a:gd name="connsiteY4" fmla="*/ 0 h 19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8785" h="1990899">
                <a:moveTo>
                  <a:pt x="0" y="0"/>
                </a:moveTo>
                <a:lnTo>
                  <a:pt x="4002576" y="768928"/>
                </a:lnTo>
                <a:lnTo>
                  <a:pt x="5868785" y="91440"/>
                </a:lnTo>
                <a:lnTo>
                  <a:pt x="4143894" y="199089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Ромб 4">
            <a:extLst>
              <a:ext uri="{FF2B5EF4-FFF2-40B4-BE49-F238E27FC236}">
                <a16:creationId xmlns:a16="http://schemas.microsoft.com/office/drawing/2014/main" id="{7BE0EA41-19EC-44AE-039C-CF096E17005E}"/>
              </a:ext>
            </a:extLst>
          </p:cNvPr>
          <p:cNvSpPr/>
          <p:nvPr/>
        </p:nvSpPr>
        <p:spPr>
          <a:xfrm flipH="1" flipV="1">
            <a:off x="3251200" y="3246242"/>
            <a:ext cx="5689600" cy="1930114"/>
          </a:xfrm>
          <a:custGeom>
            <a:avLst/>
            <a:gdLst>
              <a:gd name="connsiteX0" fmla="*/ 0 w 4995949"/>
              <a:gd name="connsiteY0" fmla="*/ 1151313 h 2302626"/>
              <a:gd name="connsiteX1" fmla="*/ 2497975 w 4995949"/>
              <a:gd name="connsiteY1" fmla="*/ 0 h 2302626"/>
              <a:gd name="connsiteX2" fmla="*/ 4995949 w 4995949"/>
              <a:gd name="connsiteY2" fmla="*/ 1151313 h 2302626"/>
              <a:gd name="connsiteX3" fmla="*/ 2497975 w 4995949"/>
              <a:gd name="connsiteY3" fmla="*/ 2302626 h 2302626"/>
              <a:gd name="connsiteX4" fmla="*/ 0 w 4995949"/>
              <a:gd name="connsiteY4" fmla="*/ 1151313 h 2302626"/>
              <a:gd name="connsiteX0" fmla="*/ 0 w 4995949"/>
              <a:gd name="connsiteY0" fmla="*/ 0 h 1151313"/>
              <a:gd name="connsiteX1" fmla="*/ 3013365 w 4995949"/>
              <a:gd name="connsiteY1" fmla="*/ 245225 h 1151313"/>
              <a:gd name="connsiteX2" fmla="*/ 4995949 w 4995949"/>
              <a:gd name="connsiteY2" fmla="*/ 0 h 1151313"/>
              <a:gd name="connsiteX3" fmla="*/ 2497975 w 4995949"/>
              <a:gd name="connsiteY3" fmla="*/ 1151313 h 1151313"/>
              <a:gd name="connsiteX4" fmla="*/ 0 w 4995949"/>
              <a:gd name="connsiteY4" fmla="*/ 0 h 1151313"/>
              <a:gd name="connsiteX0" fmla="*/ 0 w 5694218"/>
              <a:gd name="connsiteY0" fmla="*/ 0 h 2306783"/>
              <a:gd name="connsiteX1" fmla="*/ 3711634 w 5694218"/>
              <a:gd name="connsiteY1" fmla="*/ 1400695 h 2306783"/>
              <a:gd name="connsiteX2" fmla="*/ 5694218 w 5694218"/>
              <a:gd name="connsiteY2" fmla="*/ 1155470 h 2306783"/>
              <a:gd name="connsiteX3" fmla="*/ 3196244 w 5694218"/>
              <a:gd name="connsiteY3" fmla="*/ 2306783 h 2306783"/>
              <a:gd name="connsiteX4" fmla="*/ 0 w 5694218"/>
              <a:gd name="connsiteY4" fmla="*/ 0 h 2306783"/>
              <a:gd name="connsiteX0" fmla="*/ 0 w 5453149"/>
              <a:gd name="connsiteY0" fmla="*/ 0 h 2306783"/>
              <a:gd name="connsiteX1" fmla="*/ 3711634 w 5453149"/>
              <a:gd name="connsiteY1" fmla="*/ 1400695 h 2306783"/>
              <a:gd name="connsiteX2" fmla="*/ 5453149 w 5453149"/>
              <a:gd name="connsiteY2" fmla="*/ 714895 h 2306783"/>
              <a:gd name="connsiteX3" fmla="*/ 3196244 w 5453149"/>
              <a:gd name="connsiteY3" fmla="*/ 2306783 h 2306783"/>
              <a:gd name="connsiteX4" fmla="*/ 0 w 5453149"/>
              <a:gd name="connsiteY4" fmla="*/ 0 h 2306783"/>
              <a:gd name="connsiteX0" fmla="*/ 0 w 5453149"/>
              <a:gd name="connsiteY0" fmla="*/ 0 h 2306783"/>
              <a:gd name="connsiteX1" fmla="*/ 3337561 w 5453149"/>
              <a:gd name="connsiteY1" fmla="*/ 1458884 h 2306783"/>
              <a:gd name="connsiteX2" fmla="*/ 5453149 w 5453149"/>
              <a:gd name="connsiteY2" fmla="*/ 714895 h 2306783"/>
              <a:gd name="connsiteX3" fmla="*/ 3196244 w 5453149"/>
              <a:gd name="connsiteY3" fmla="*/ 2306783 h 2306783"/>
              <a:gd name="connsiteX4" fmla="*/ 0 w 5453149"/>
              <a:gd name="connsiteY4" fmla="*/ 0 h 2306783"/>
              <a:gd name="connsiteX0" fmla="*/ 0 w 4862945"/>
              <a:gd name="connsiteY0" fmla="*/ 0 h 1866208"/>
              <a:gd name="connsiteX1" fmla="*/ 2747357 w 4862945"/>
              <a:gd name="connsiteY1" fmla="*/ 1018309 h 1866208"/>
              <a:gd name="connsiteX2" fmla="*/ 4862945 w 4862945"/>
              <a:gd name="connsiteY2" fmla="*/ 274320 h 1866208"/>
              <a:gd name="connsiteX3" fmla="*/ 2606040 w 4862945"/>
              <a:gd name="connsiteY3" fmla="*/ 1866208 h 1866208"/>
              <a:gd name="connsiteX4" fmla="*/ 0 w 4862945"/>
              <a:gd name="connsiteY4" fmla="*/ 0 h 1866208"/>
              <a:gd name="connsiteX0" fmla="*/ 0 w 5902036"/>
              <a:gd name="connsiteY0" fmla="*/ 0 h 2040776"/>
              <a:gd name="connsiteX1" fmla="*/ 3786448 w 5902036"/>
              <a:gd name="connsiteY1" fmla="*/ 1192877 h 2040776"/>
              <a:gd name="connsiteX2" fmla="*/ 5902036 w 5902036"/>
              <a:gd name="connsiteY2" fmla="*/ 448888 h 2040776"/>
              <a:gd name="connsiteX3" fmla="*/ 3645131 w 5902036"/>
              <a:gd name="connsiteY3" fmla="*/ 2040776 h 2040776"/>
              <a:gd name="connsiteX4" fmla="*/ 0 w 5902036"/>
              <a:gd name="connsiteY4" fmla="*/ 0 h 2040776"/>
              <a:gd name="connsiteX0" fmla="*/ 0 w 5902036"/>
              <a:gd name="connsiteY0" fmla="*/ 0 h 2040776"/>
              <a:gd name="connsiteX1" fmla="*/ 3686695 w 5902036"/>
              <a:gd name="connsiteY1" fmla="*/ 993372 h 2040776"/>
              <a:gd name="connsiteX2" fmla="*/ 5902036 w 5902036"/>
              <a:gd name="connsiteY2" fmla="*/ 448888 h 2040776"/>
              <a:gd name="connsiteX3" fmla="*/ 3645131 w 5902036"/>
              <a:gd name="connsiteY3" fmla="*/ 2040776 h 2040776"/>
              <a:gd name="connsiteX4" fmla="*/ 0 w 5902036"/>
              <a:gd name="connsiteY4" fmla="*/ 0 h 2040776"/>
              <a:gd name="connsiteX0" fmla="*/ 0 w 5586153"/>
              <a:gd name="connsiteY0" fmla="*/ 0 h 2040776"/>
              <a:gd name="connsiteX1" fmla="*/ 3686695 w 5586153"/>
              <a:gd name="connsiteY1" fmla="*/ 993372 h 2040776"/>
              <a:gd name="connsiteX2" fmla="*/ 5586153 w 5586153"/>
              <a:gd name="connsiteY2" fmla="*/ 324197 h 2040776"/>
              <a:gd name="connsiteX3" fmla="*/ 3645131 w 5586153"/>
              <a:gd name="connsiteY3" fmla="*/ 2040776 h 2040776"/>
              <a:gd name="connsiteX4" fmla="*/ 0 w 5586153"/>
              <a:gd name="connsiteY4" fmla="*/ 0 h 2040776"/>
              <a:gd name="connsiteX0" fmla="*/ 0 w 5685905"/>
              <a:gd name="connsiteY0" fmla="*/ 0 h 1866208"/>
              <a:gd name="connsiteX1" fmla="*/ 3786447 w 5685905"/>
              <a:gd name="connsiteY1" fmla="*/ 818804 h 1866208"/>
              <a:gd name="connsiteX2" fmla="*/ 5685905 w 5685905"/>
              <a:gd name="connsiteY2" fmla="*/ 149629 h 1866208"/>
              <a:gd name="connsiteX3" fmla="*/ 3744883 w 5685905"/>
              <a:gd name="connsiteY3" fmla="*/ 1866208 h 1866208"/>
              <a:gd name="connsiteX4" fmla="*/ 0 w 5685905"/>
              <a:gd name="connsiteY4" fmla="*/ 0 h 1866208"/>
              <a:gd name="connsiteX0" fmla="*/ 0 w 5685905"/>
              <a:gd name="connsiteY0" fmla="*/ 0 h 1866208"/>
              <a:gd name="connsiteX1" fmla="*/ 3645130 w 5685905"/>
              <a:gd name="connsiteY1" fmla="*/ 727364 h 1866208"/>
              <a:gd name="connsiteX2" fmla="*/ 5685905 w 5685905"/>
              <a:gd name="connsiteY2" fmla="*/ 149629 h 1866208"/>
              <a:gd name="connsiteX3" fmla="*/ 3744883 w 5685905"/>
              <a:gd name="connsiteY3" fmla="*/ 1866208 h 1866208"/>
              <a:gd name="connsiteX4" fmla="*/ 0 w 5685905"/>
              <a:gd name="connsiteY4" fmla="*/ 0 h 1866208"/>
              <a:gd name="connsiteX0" fmla="*/ 0 w 5685905"/>
              <a:gd name="connsiteY0" fmla="*/ 0 h 1982586"/>
              <a:gd name="connsiteX1" fmla="*/ 3645130 w 5685905"/>
              <a:gd name="connsiteY1" fmla="*/ 727364 h 1982586"/>
              <a:gd name="connsiteX2" fmla="*/ 5685905 w 5685905"/>
              <a:gd name="connsiteY2" fmla="*/ 149629 h 1982586"/>
              <a:gd name="connsiteX3" fmla="*/ 3902825 w 5685905"/>
              <a:gd name="connsiteY3" fmla="*/ 1982586 h 1982586"/>
              <a:gd name="connsiteX4" fmla="*/ 0 w 5685905"/>
              <a:gd name="connsiteY4" fmla="*/ 0 h 1982586"/>
              <a:gd name="connsiteX0" fmla="*/ 0 w 5685905"/>
              <a:gd name="connsiteY0" fmla="*/ 0 h 2049088"/>
              <a:gd name="connsiteX1" fmla="*/ 3645130 w 5685905"/>
              <a:gd name="connsiteY1" fmla="*/ 727364 h 2049088"/>
              <a:gd name="connsiteX2" fmla="*/ 5685905 w 5685905"/>
              <a:gd name="connsiteY2" fmla="*/ 149629 h 2049088"/>
              <a:gd name="connsiteX3" fmla="*/ 3961014 w 5685905"/>
              <a:gd name="connsiteY3" fmla="*/ 2049088 h 2049088"/>
              <a:gd name="connsiteX4" fmla="*/ 0 w 5685905"/>
              <a:gd name="connsiteY4" fmla="*/ 0 h 2049088"/>
              <a:gd name="connsiteX0" fmla="*/ 0 w 6217920"/>
              <a:gd name="connsiteY0" fmla="*/ 0 h 2065714"/>
              <a:gd name="connsiteX1" fmla="*/ 4177145 w 6217920"/>
              <a:gd name="connsiteY1" fmla="*/ 743990 h 2065714"/>
              <a:gd name="connsiteX2" fmla="*/ 6217920 w 6217920"/>
              <a:gd name="connsiteY2" fmla="*/ 166255 h 2065714"/>
              <a:gd name="connsiteX3" fmla="*/ 4493029 w 6217920"/>
              <a:gd name="connsiteY3" fmla="*/ 2065714 h 2065714"/>
              <a:gd name="connsiteX4" fmla="*/ 0 w 6217920"/>
              <a:gd name="connsiteY4" fmla="*/ 0 h 2065714"/>
              <a:gd name="connsiteX0" fmla="*/ 0 w 5868785"/>
              <a:gd name="connsiteY0" fmla="*/ 0 h 1990899"/>
              <a:gd name="connsiteX1" fmla="*/ 3828010 w 5868785"/>
              <a:gd name="connsiteY1" fmla="*/ 669175 h 1990899"/>
              <a:gd name="connsiteX2" fmla="*/ 5868785 w 5868785"/>
              <a:gd name="connsiteY2" fmla="*/ 91440 h 1990899"/>
              <a:gd name="connsiteX3" fmla="*/ 4143894 w 5868785"/>
              <a:gd name="connsiteY3" fmla="*/ 1990899 h 1990899"/>
              <a:gd name="connsiteX4" fmla="*/ 0 w 5868785"/>
              <a:gd name="connsiteY4" fmla="*/ 0 h 1990899"/>
              <a:gd name="connsiteX0" fmla="*/ 0 w 5868785"/>
              <a:gd name="connsiteY0" fmla="*/ 0 h 1990899"/>
              <a:gd name="connsiteX1" fmla="*/ 4052453 w 5868785"/>
              <a:gd name="connsiteY1" fmla="*/ 976746 h 1990899"/>
              <a:gd name="connsiteX2" fmla="*/ 5868785 w 5868785"/>
              <a:gd name="connsiteY2" fmla="*/ 91440 h 1990899"/>
              <a:gd name="connsiteX3" fmla="*/ 4143894 w 5868785"/>
              <a:gd name="connsiteY3" fmla="*/ 1990899 h 1990899"/>
              <a:gd name="connsiteX4" fmla="*/ 0 w 5868785"/>
              <a:gd name="connsiteY4" fmla="*/ 0 h 1990899"/>
              <a:gd name="connsiteX0" fmla="*/ 0 w 5868785"/>
              <a:gd name="connsiteY0" fmla="*/ 0 h 1990899"/>
              <a:gd name="connsiteX1" fmla="*/ 4010889 w 5868785"/>
              <a:gd name="connsiteY1" fmla="*/ 860368 h 1990899"/>
              <a:gd name="connsiteX2" fmla="*/ 5868785 w 5868785"/>
              <a:gd name="connsiteY2" fmla="*/ 91440 h 1990899"/>
              <a:gd name="connsiteX3" fmla="*/ 4143894 w 5868785"/>
              <a:gd name="connsiteY3" fmla="*/ 1990899 h 1990899"/>
              <a:gd name="connsiteX4" fmla="*/ 0 w 5868785"/>
              <a:gd name="connsiteY4" fmla="*/ 0 h 1990899"/>
              <a:gd name="connsiteX0" fmla="*/ 0 w 5868785"/>
              <a:gd name="connsiteY0" fmla="*/ 0 h 1990899"/>
              <a:gd name="connsiteX1" fmla="*/ 4002576 w 5868785"/>
              <a:gd name="connsiteY1" fmla="*/ 793867 h 1990899"/>
              <a:gd name="connsiteX2" fmla="*/ 5868785 w 5868785"/>
              <a:gd name="connsiteY2" fmla="*/ 91440 h 1990899"/>
              <a:gd name="connsiteX3" fmla="*/ 4143894 w 5868785"/>
              <a:gd name="connsiteY3" fmla="*/ 1990899 h 1990899"/>
              <a:gd name="connsiteX4" fmla="*/ 0 w 5868785"/>
              <a:gd name="connsiteY4" fmla="*/ 0 h 1990899"/>
              <a:gd name="connsiteX0" fmla="*/ 0 w 5868785"/>
              <a:gd name="connsiteY0" fmla="*/ 0 h 1990899"/>
              <a:gd name="connsiteX1" fmla="*/ 4002576 w 5868785"/>
              <a:gd name="connsiteY1" fmla="*/ 768928 h 1990899"/>
              <a:gd name="connsiteX2" fmla="*/ 5868785 w 5868785"/>
              <a:gd name="connsiteY2" fmla="*/ 91440 h 1990899"/>
              <a:gd name="connsiteX3" fmla="*/ 4143894 w 5868785"/>
              <a:gd name="connsiteY3" fmla="*/ 1990899 h 1990899"/>
              <a:gd name="connsiteX4" fmla="*/ 0 w 5868785"/>
              <a:gd name="connsiteY4" fmla="*/ 0 h 19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8785" h="1990899">
                <a:moveTo>
                  <a:pt x="0" y="0"/>
                </a:moveTo>
                <a:lnTo>
                  <a:pt x="4002576" y="768928"/>
                </a:lnTo>
                <a:lnTo>
                  <a:pt x="5868785" y="91440"/>
                </a:lnTo>
                <a:lnTo>
                  <a:pt x="4143894" y="199089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6F49A5-5BD8-6A25-C27B-2FC660F461C7}"/>
              </a:ext>
            </a:extLst>
          </p:cNvPr>
          <p:cNvSpPr txBox="1"/>
          <p:nvPr/>
        </p:nvSpPr>
        <p:spPr>
          <a:xfrm>
            <a:off x="4428716" y="0"/>
            <a:ext cx="3334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i="1" dirty="0">
                <a:solidFill>
                  <a:srgbClr val="015497"/>
                </a:solidFill>
                <a:latin typeface="Aptos Black" panose="020B0004020202020204" pitchFamily="34" charset="0"/>
              </a:rPr>
              <a:t>ПРЕДЫСТОРИЯ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E30275-B17F-A0A2-008D-82DA2FE6F3E7}"/>
              </a:ext>
            </a:extLst>
          </p:cNvPr>
          <p:cNvSpPr txBox="1"/>
          <p:nvPr/>
        </p:nvSpPr>
        <p:spPr>
          <a:xfrm>
            <a:off x="10930116" y="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@fakesib</a:t>
            </a:r>
            <a:endParaRPr lang="ru-RU" dirty="0">
              <a:solidFill>
                <a:schemeClr val="bg1">
                  <a:lumMod val="8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928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AD1200E1-F008-D2D9-B444-5E050E3C756B}"/>
              </a:ext>
            </a:extLst>
          </p:cNvPr>
          <p:cNvSpPr>
            <a:spLocks/>
          </p:cNvSpPr>
          <p:nvPr/>
        </p:nvSpPr>
        <p:spPr>
          <a:xfrm>
            <a:off x="-1003300" y="-3463269"/>
            <a:ext cx="14198600" cy="13645484"/>
          </a:xfrm>
          <a:prstGeom prst="ellipse">
            <a:avLst/>
          </a:prstGeom>
          <a:solidFill>
            <a:srgbClr val="0052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044000" rtlCol="0" anchor="b" anchorCtr="1"/>
          <a:lstStyle/>
          <a:p>
            <a:pPr algn="ctr"/>
            <a:endParaRPr lang="ru-RU" sz="3200" i="1" dirty="0">
              <a:solidFill>
                <a:schemeClr val="tx1"/>
              </a:solidFill>
              <a:latin typeface="Aptos Black" panose="020B0004020202020204" pitchFamily="34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3AF554E4-787E-D837-15C8-4FE1E9379FC0}"/>
              </a:ext>
            </a:extLst>
          </p:cNvPr>
          <p:cNvSpPr>
            <a:spLocks/>
          </p:cNvSpPr>
          <p:nvPr/>
        </p:nvSpPr>
        <p:spPr>
          <a:xfrm>
            <a:off x="3249611" y="6956371"/>
            <a:ext cx="5566836" cy="55668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044000" rtlCol="0" anchor="b" anchorCtr="1"/>
          <a:lstStyle/>
          <a:p>
            <a:pPr algn="ctr"/>
            <a:endParaRPr lang="ru-RU" sz="3200" i="1" dirty="0">
              <a:solidFill>
                <a:schemeClr val="tx1"/>
              </a:solidFill>
              <a:latin typeface="Aptos Black" panose="020B0004020202020204" pitchFamily="34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3B5657-5236-9909-8539-3083E4003F90}"/>
              </a:ext>
            </a:extLst>
          </p:cNvPr>
          <p:cNvSpPr txBox="1"/>
          <p:nvPr/>
        </p:nvSpPr>
        <p:spPr>
          <a:xfrm>
            <a:off x="4178363" y="6273225"/>
            <a:ext cx="4214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i="1" dirty="0">
                <a:solidFill>
                  <a:srgbClr val="015497"/>
                </a:solidFill>
                <a:latin typeface="Aptos Black" panose="020B0004020202020204" pitchFamily="34" charset="0"/>
              </a:rPr>
              <a:t>ПЛЮСЫ И МИНУСЫ</a:t>
            </a:r>
          </a:p>
        </p:txBody>
      </p:sp>
      <p:pic>
        <p:nvPicPr>
          <p:cNvPr id="3" name="Рисунок 2" descr="Изображение выглядит как Графика, Шрифт, графический дизайн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A307AB84-BDE9-E681-16F3-EDAD96112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0"/>
            <a:ext cx="3200192" cy="5094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7EB654-501E-BE18-1B1D-AAD3378B1331}"/>
              </a:ext>
            </a:extLst>
          </p:cNvPr>
          <p:cNvSpPr txBox="1"/>
          <p:nvPr/>
        </p:nvSpPr>
        <p:spPr>
          <a:xfrm>
            <a:off x="0" y="6193140"/>
            <a:ext cx="2635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i="1" dirty="0">
                <a:solidFill>
                  <a:schemeClr val="bg1"/>
                </a:solidFill>
                <a:latin typeface="Aptos Black" panose="020B0004020202020204" pitchFamily="34" charset="0"/>
              </a:rPr>
              <a:t>КОМАНДЫ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5A281A-74FE-D6C3-9ED2-8F7A2D871CF3}"/>
              </a:ext>
            </a:extLst>
          </p:cNvPr>
          <p:cNvSpPr txBox="1"/>
          <p:nvPr/>
        </p:nvSpPr>
        <p:spPr>
          <a:xfrm>
            <a:off x="7645563" y="6193140"/>
            <a:ext cx="4546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i="1" dirty="0">
                <a:solidFill>
                  <a:schemeClr val="bg1"/>
                </a:solidFill>
                <a:latin typeface="Aptos Black" panose="020B0004020202020204" pitchFamily="34" charset="0"/>
              </a:rPr>
              <a:t>АДМИНИСТРАТОРА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DF69DAA7-3817-2824-6CDD-1DAD9676EF5F}"/>
              </a:ext>
            </a:extLst>
          </p:cNvPr>
          <p:cNvGrpSpPr/>
          <p:nvPr/>
        </p:nvGrpSpPr>
        <p:grpSpPr>
          <a:xfrm>
            <a:off x="4495903" y="2293410"/>
            <a:ext cx="3200193" cy="2271179"/>
            <a:chOff x="209812" y="3225464"/>
            <a:chExt cx="4295656" cy="3092122"/>
          </a:xfrm>
        </p:grpSpPr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D67700E4-54EB-13DB-994E-9FFF96EBD1AE}"/>
                </a:ext>
              </a:extLst>
            </p:cNvPr>
            <p:cNvSpPr/>
            <p:nvPr/>
          </p:nvSpPr>
          <p:spPr>
            <a:xfrm>
              <a:off x="209812" y="5648880"/>
              <a:ext cx="4277959" cy="668706"/>
            </a:xfrm>
            <a:prstGeom prst="roundRect">
              <a:avLst/>
            </a:prstGeom>
            <a:solidFill>
              <a:srgbClr val="01427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bg1">
                      <a:lumMod val="8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Назад◀️</a:t>
              </a:r>
            </a:p>
          </p:txBody>
        </p:sp>
        <p:sp>
          <p:nvSpPr>
            <p:cNvPr id="16" name="Облачко с текстом: прямоугольное со скругленными углами 15">
              <a:extLst>
                <a:ext uri="{FF2B5EF4-FFF2-40B4-BE49-F238E27FC236}">
                  <a16:creationId xmlns:a16="http://schemas.microsoft.com/office/drawing/2014/main" id="{3A7E945A-43BD-428B-4055-111BF428E648}"/>
                </a:ext>
              </a:extLst>
            </p:cNvPr>
            <p:cNvSpPr/>
            <p:nvPr/>
          </p:nvSpPr>
          <p:spPr>
            <a:xfrm>
              <a:off x="241526" y="3225464"/>
              <a:ext cx="4263942" cy="2297418"/>
            </a:xfrm>
            <a:prstGeom prst="wedgeRoundRectCallout">
              <a:avLst>
                <a:gd name="adj1" fmla="val -45241"/>
                <a:gd name="adj2" fmla="val 25637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r>
                <a:rPr lang="ru-RU" sz="20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ЕК самовывоз: 589300</a:t>
              </a:r>
            </a:p>
            <a:p>
              <a:r>
                <a:rPr lang="ru-RU" sz="20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ЕК БП: 123090</a:t>
              </a:r>
            </a:p>
            <a:p>
              <a:r>
                <a:rPr lang="ru-RU" sz="20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МП: 32</a:t>
              </a:r>
            </a:p>
            <a:p>
              <a:r>
                <a:rPr lang="ru-RU" sz="20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МП </a:t>
              </a:r>
              <a:r>
                <a:rPr lang="en-US" sz="20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E-mail: 15</a:t>
              </a:r>
            </a:p>
            <a:p>
              <a:r>
                <a:rPr lang="ru-RU" sz="20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Быстрые: 7</a:t>
              </a:r>
            </a:p>
            <a:p>
              <a:endParaRPr lang="ru-RU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F4B89513-1DEE-9EFC-B1BE-840D1C241B49}"/>
              </a:ext>
            </a:extLst>
          </p:cNvPr>
          <p:cNvGrpSpPr/>
          <p:nvPr/>
        </p:nvGrpSpPr>
        <p:grpSpPr>
          <a:xfrm>
            <a:off x="7606117" y="4775179"/>
            <a:ext cx="4263942" cy="1207371"/>
            <a:chOff x="3769148" y="1190827"/>
            <a:chExt cx="4263942" cy="1207371"/>
          </a:xfrm>
        </p:grpSpPr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id="{DDC78616-90CE-82CA-4B74-EA8093F342BA}"/>
                </a:ext>
              </a:extLst>
            </p:cNvPr>
            <p:cNvGrpSpPr/>
            <p:nvPr/>
          </p:nvGrpSpPr>
          <p:grpSpPr>
            <a:xfrm>
              <a:off x="3769148" y="1836830"/>
              <a:ext cx="4263942" cy="561368"/>
              <a:chOff x="3921548" y="2398198"/>
              <a:chExt cx="4263942" cy="561368"/>
            </a:xfrm>
          </p:grpSpPr>
          <p:sp>
            <p:nvSpPr>
              <p:cNvPr id="17" name="Прямоугольник: скругленные углы 16">
                <a:extLst>
                  <a:ext uri="{FF2B5EF4-FFF2-40B4-BE49-F238E27FC236}">
                    <a16:creationId xmlns:a16="http://schemas.microsoft.com/office/drawing/2014/main" id="{4FBE58BD-7F48-A62B-3108-D7D65FF3ED1F}"/>
                  </a:ext>
                </a:extLst>
              </p:cNvPr>
              <p:cNvSpPr/>
              <p:nvPr/>
            </p:nvSpPr>
            <p:spPr>
              <a:xfrm>
                <a:off x="3921548" y="2398198"/>
                <a:ext cx="1385332" cy="561368"/>
              </a:xfrm>
              <a:prstGeom prst="roundRect">
                <a:avLst/>
              </a:prstGeom>
              <a:solidFill>
                <a:srgbClr val="01427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000" dirty="0">
                    <a:solidFill>
                      <a:schemeClr val="bg1">
                        <a:lumMod val="8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Данные</a:t>
                </a:r>
              </a:p>
            </p:txBody>
          </p:sp>
          <p:sp>
            <p:nvSpPr>
              <p:cNvPr id="18" name="Прямоугольник: скругленные углы 17">
                <a:extLst>
                  <a:ext uri="{FF2B5EF4-FFF2-40B4-BE49-F238E27FC236}">
                    <a16:creationId xmlns:a16="http://schemas.microsoft.com/office/drawing/2014/main" id="{87289FAA-4901-0CEC-F9AB-27BA3C4F5380}"/>
                  </a:ext>
                </a:extLst>
              </p:cNvPr>
              <p:cNvSpPr/>
              <p:nvPr/>
            </p:nvSpPr>
            <p:spPr>
              <a:xfrm>
                <a:off x="5360852" y="2398198"/>
                <a:ext cx="1690811" cy="561368"/>
              </a:xfrm>
              <a:prstGeom prst="roundRect">
                <a:avLst/>
              </a:prstGeom>
              <a:solidFill>
                <a:srgbClr val="01427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000" dirty="0">
                    <a:solidFill>
                      <a:schemeClr val="bg1">
                        <a:lumMod val="8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Сотрудники</a:t>
                </a:r>
              </a:p>
            </p:txBody>
          </p:sp>
          <p:sp>
            <p:nvSpPr>
              <p:cNvPr id="19" name="Прямоугольник: скругленные углы 18">
                <a:extLst>
                  <a:ext uri="{FF2B5EF4-FFF2-40B4-BE49-F238E27FC236}">
                    <a16:creationId xmlns:a16="http://schemas.microsoft.com/office/drawing/2014/main" id="{DDF9CD31-B1EB-6086-1616-84D5CF7540B4}"/>
                  </a:ext>
                </a:extLst>
              </p:cNvPr>
              <p:cNvSpPr/>
              <p:nvPr/>
            </p:nvSpPr>
            <p:spPr>
              <a:xfrm>
                <a:off x="7105635" y="2398198"/>
                <a:ext cx="1079855" cy="561368"/>
              </a:xfrm>
              <a:prstGeom prst="roundRect">
                <a:avLst/>
              </a:prstGeom>
              <a:solidFill>
                <a:srgbClr val="01427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000" dirty="0">
                    <a:solidFill>
                      <a:schemeClr val="bg1">
                        <a:lumMod val="8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Топ🏆</a:t>
                </a:r>
              </a:p>
            </p:txBody>
          </p:sp>
        </p:grpSp>
        <p:sp>
          <p:nvSpPr>
            <p:cNvPr id="21" name="Облачко с текстом: прямоугольное со скругленными углами 20">
              <a:extLst>
                <a:ext uri="{FF2B5EF4-FFF2-40B4-BE49-F238E27FC236}">
                  <a16:creationId xmlns:a16="http://schemas.microsoft.com/office/drawing/2014/main" id="{E72952FC-2BB7-7A03-86A2-1433E785CEDA}"/>
                </a:ext>
              </a:extLst>
            </p:cNvPr>
            <p:cNvSpPr/>
            <p:nvPr/>
          </p:nvSpPr>
          <p:spPr>
            <a:xfrm>
              <a:off x="3769148" y="1190827"/>
              <a:ext cx="4263942" cy="561368"/>
            </a:xfrm>
            <a:prstGeom prst="wedgeRoundRectCallout">
              <a:avLst>
                <a:gd name="adj1" fmla="val -44600"/>
                <a:gd name="adj2" fmla="val 16008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20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Выберите нужный пункт</a:t>
              </a: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0AE67560-378B-96DE-1E08-E9875F037227}"/>
              </a:ext>
            </a:extLst>
          </p:cNvPr>
          <p:cNvGrpSpPr/>
          <p:nvPr/>
        </p:nvGrpSpPr>
        <p:grpSpPr>
          <a:xfrm>
            <a:off x="4153818" y="347094"/>
            <a:ext cx="3871177" cy="1713949"/>
            <a:chOff x="5513592" y="2261741"/>
            <a:chExt cx="4263942" cy="2083962"/>
          </a:xfrm>
        </p:grpSpPr>
        <p:sp>
          <p:nvSpPr>
            <p:cNvPr id="23" name="Облачко с текстом: прямоугольное со скругленными углами 22">
              <a:extLst>
                <a:ext uri="{FF2B5EF4-FFF2-40B4-BE49-F238E27FC236}">
                  <a16:creationId xmlns:a16="http://schemas.microsoft.com/office/drawing/2014/main" id="{2344C575-E923-DDB9-5EAB-7C6DEE51CF5D}"/>
                </a:ext>
              </a:extLst>
            </p:cNvPr>
            <p:cNvSpPr/>
            <p:nvPr/>
          </p:nvSpPr>
          <p:spPr>
            <a:xfrm>
              <a:off x="5513592" y="2261741"/>
              <a:ext cx="4263942" cy="1440342"/>
            </a:xfrm>
            <a:prstGeom prst="wedgeRoundRectCallout">
              <a:avLst>
                <a:gd name="adj1" fmla="val -43894"/>
                <a:gd name="adj2" fmla="val 23326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ID – Bio – Role</a:t>
              </a:r>
            </a:p>
            <a:p>
              <a:r>
                <a:rPr lang="en-US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1 – </a:t>
              </a:r>
              <a:r>
                <a:rPr lang="ru-RU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Все данные – </a:t>
              </a:r>
              <a:r>
                <a:rPr lang="en-US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ADMIN</a:t>
              </a:r>
            </a:p>
            <a:p>
              <a:r>
                <a:rPr lang="en-US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2 – </a:t>
              </a:r>
              <a:r>
                <a:rPr lang="ru-RU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Александр Григорьев –</a:t>
              </a:r>
              <a:r>
                <a:rPr lang="en-US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USER</a:t>
              </a:r>
            </a:p>
            <a:p>
              <a:r>
                <a:rPr lang="en-US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3 –</a:t>
              </a:r>
              <a:r>
                <a:rPr lang="ru-RU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 Иван Смирнов – </a:t>
              </a:r>
              <a:r>
                <a:rPr lang="en-US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USER </a:t>
              </a:r>
              <a:r>
                <a:rPr lang="ru-RU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и </a:t>
              </a:r>
              <a:r>
                <a:rPr lang="ru-RU" dirty="0" err="1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тд</a:t>
              </a:r>
              <a:endParaRPr lang="ru-RU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24" name="Прямоугольник: скругленные углы 23">
              <a:extLst>
                <a:ext uri="{FF2B5EF4-FFF2-40B4-BE49-F238E27FC236}">
                  <a16:creationId xmlns:a16="http://schemas.microsoft.com/office/drawing/2014/main" id="{83701EED-FE7A-3DC4-2A49-3A72C9515EDD}"/>
                </a:ext>
              </a:extLst>
            </p:cNvPr>
            <p:cNvSpPr/>
            <p:nvPr/>
          </p:nvSpPr>
          <p:spPr>
            <a:xfrm>
              <a:off x="5513592" y="3784335"/>
              <a:ext cx="2069874" cy="561368"/>
            </a:xfrm>
            <a:prstGeom prst="roundRect">
              <a:avLst/>
            </a:prstGeom>
            <a:solidFill>
              <a:srgbClr val="01427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>
                      <a:lumMod val="8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Удалить❌</a:t>
              </a:r>
            </a:p>
          </p:txBody>
        </p:sp>
        <p:sp>
          <p:nvSpPr>
            <p:cNvPr id="25" name="Прямоугольник: скругленные углы 24">
              <a:extLst>
                <a:ext uri="{FF2B5EF4-FFF2-40B4-BE49-F238E27FC236}">
                  <a16:creationId xmlns:a16="http://schemas.microsoft.com/office/drawing/2014/main" id="{60CA02FC-5383-0AD4-145A-EF6B6670AB69}"/>
                </a:ext>
              </a:extLst>
            </p:cNvPr>
            <p:cNvSpPr/>
            <p:nvPr/>
          </p:nvSpPr>
          <p:spPr>
            <a:xfrm>
              <a:off x="7707660" y="3784335"/>
              <a:ext cx="2069874" cy="561368"/>
            </a:xfrm>
            <a:prstGeom prst="roundRect">
              <a:avLst/>
            </a:prstGeom>
            <a:solidFill>
              <a:srgbClr val="01427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>
                      <a:lumMod val="8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Добавить➕</a:t>
              </a: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03035DAD-B366-157B-94F0-9061D18B3866}"/>
              </a:ext>
            </a:extLst>
          </p:cNvPr>
          <p:cNvGrpSpPr/>
          <p:nvPr/>
        </p:nvGrpSpPr>
        <p:grpSpPr>
          <a:xfrm>
            <a:off x="8332239" y="1886794"/>
            <a:ext cx="3524251" cy="2491233"/>
            <a:chOff x="209812" y="2925869"/>
            <a:chExt cx="4295656" cy="3391717"/>
          </a:xfrm>
        </p:grpSpPr>
        <p:sp>
          <p:nvSpPr>
            <p:cNvPr id="31" name="Прямоугольник: скругленные углы 30">
              <a:extLst>
                <a:ext uri="{FF2B5EF4-FFF2-40B4-BE49-F238E27FC236}">
                  <a16:creationId xmlns:a16="http://schemas.microsoft.com/office/drawing/2014/main" id="{32E9F0E9-6996-C41D-26C4-B4DD20418878}"/>
                </a:ext>
              </a:extLst>
            </p:cNvPr>
            <p:cNvSpPr/>
            <p:nvPr/>
          </p:nvSpPr>
          <p:spPr>
            <a:xfrm>
              <a:off x="209812" y="5648880"/>
              <a:ext cx="4277959" cy="668706"/>
            </a:xfrm>
            <a:prstGeom prst="roundRect">
              <a:avLst/>
            </a:prstGeom>
            <a:solidFill>
              <a:srgbClr val="01427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>
                  <a:solidFill>
                    <a:schemeClr val="bg1">
                      <a:lumMod val="8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Назад◀️</a:t>
              </a:r>
            </a:p>
          </p:txBody>
        </p:sp>
        <p:sp>
          <p:nvSpPr>
            <p:cNvPr id="32" name="Облачко с текстом: прямоугольное со скругленными углами 31">
              <a:extLst>
                <a:ext uri="{FF2B5EF4-FFF2-40B4-BE49-F238E27FC236}">
                  <a16:creationId xmlns:a16="http://schemas.microsoft.com/office/drawing/2014/main" id="{597E9B94-9608-EF2C-4193-7775964A9027}"/>
                </a:ext>
              </a:extLst>
            </p:cNvPr>
            <p:cNvSpPr/>
            <p:nvPr/>
          </p:nvSpPr>
          <p:spPr>
            <a:xfrm>
              <a:off x="241526" y="2925869"/>
              <a:ext cx="4263942" cy="2597014"/>
            </a:xfrm>
            <a:prstGeom prst="wedgeRoundRectCallout">
              <a:avLst>
                <a:gd name="adj1" fmla="val -45241"/>
                <a:gd name="adj2" fmla="val 25637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r>
                <a:rPr lang="ru-RU" sz="16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Топ по самовывозам за сегодня:</a:t>
              </a:r>
            </a:p>
            <a:p>
              <a:r>
                <a:rPr lang="ru-RU" sz="16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0 Все данные – 589300</a:t>
              </a:r>
            </a:p>
            <a:p>
              <a:r>
                <a:rPr lang="ru-RU" sz="16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1 Кирилл Железнов - 289000</a:t>
              </a:r>
            </a:p>
            <a:p>
              <a:r>
                <a:rPr lang="ru-RU" sz="16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2 Александр Григорьев – 59600</a:t>
              </a:r>
            </a:p>
            <a:p>
              <a:r>
                <a:rPr lang="ru-RU" sz="16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3 Смирнов Иван – 32000</a:t>
              </a:r>
            </a:p>
            <a:p>
              <a:r>
                <a:rPr lang="ru-RU" sz="16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4 Алексей Сизоненко – 15000</a:t>
              </a:r>
            </a:p>
            <a:p>
              <a:r>
                <a:rPr lang="ru-RU" sz="16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5 Мария Кочергина - 12000</a:t>
              </a:r>
            </a:p>
            <a:p>
              <a:endParaRPr lang="ru-RU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006B0A30-8B72-4E6B-4D6F-1D1617E0B3D1}"/>
              </a:ext>
            </a:extLst>
          </p:cNvPr>
          <p:cNvGrpSpPr/>
          <p:nvPr/>
        </p:nvGrpSpPr>
        <p:grpSpPr>
          <a:xfrm>
            <a:off x="8700765" y="548064"/>
            <a:ext cx="3293606" cy="923890"/>
            <a:chOff x="209812" y="4776950"/>
            <a:chExt cx="4295656" cy="1540636"/>
          </a:xfrm>
        </p:grpSpPr>
        <p:sp>
          <p:nvSpPr>
            <p:cNvPr id="34" name="Прямоугольник: скругленные углы 33">
              <a:extLst>
                <a:ext uri="{FF2B5EF4-FFF2-40B4-BE49-F238E27FC236}">
                  <a16:creationId xmlns:a16="http://schemas.microsoft.com/office/drawing/2014/main" id="{6B177B62-7076-E1CF-BABC-8E2D1F31AB00}"/>
                </a:ext>
              </a:extLst>
            </p:cNvPr>
            <p:cNvSpPr/>
            <p:nvPr/>
          </p:nvSpPr>
          <p:spPr>
            <a:xfrm>
              <a:off x="209812" y="5648880"/>
              <a:ext cx="4277959" cy="668706"/>
            </a:xfrm>
            <a:prstGeom prst="roundRect">
              <a:avLst/>
            </a:prstGeom>
            <a:solidFill>
              <a:srgbClr val="01427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>
                      <a:lumMod val="8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Назад◀️</a:t>
              </a:r>
            </a:p>
          </p:txBody>
        </p:sp>
        <p:sp>
          <p:nvSpPr>
            <p:cNvPr id="35" name="Облачко с текстом: прямоугольное со скругленными углами 34">
              <a:extLst>
                <a:ext uri="{FF2B5EF4-FFF2-40B4-BE49-F238E27FC236}">
                  <a16:creationId xmlns:a16="http://schemas.microsoft.com/office/drawing/2014/main" id="{45C541E8-70D5-5287-8284-DE7FB8D4907F}"/>
                </a:ext>
              </a:extLst>
            </p:cNvPr>
            <p:cNvSpPr/>
            <p:nvPr/>
          </p:nvSpPr>
          <p:spPr>
            <a:xfrm>
              <a:off x="241526" y="4776950"/>
              <a:ext cx="4263942" cy="764282"/>
            </a:xfrm>
            <a:prstGeom prst="wedgeRoundRectCallout">
              <a:avLst>
                <a:gd name="adj1" fmla="val -42619"/>
                <a:gd name="adj2" fmla="val 20506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Введите</a:t>
              </a:r>
              <a:r>
                <a:rPr lang="en-US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ru-RU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Фамилию и Имя</a:t>
              </a:r>
            </a:p>
          </p:txBody>
        </p:sp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A5573CE0-8C3A-79F2-162F-0A5AD6CFC66C}"/>
              </a:ext>
            </a:extLst>
          </p:cNvPr>
          <p:cNvGrpSpPr/>
          <p:nvPr/>
        </p:nvGrpSpPr>
        <p:grpSpPr>
          <a:xfrm>
            <a:off x="211198" y="777226"/>
            <a:ext cx="3289066" cy="1818903"/>
            <a:chOff x="335510" y="2793565"/>
            <a:chExt cx="3289066" cy="1818903"/>
          </a:xfrm>
        </p:grpSpPr>
        <p:sp>
          <p:nvSpPr>
            <p:cNvPr id="28" name="Прямоугольник: скругленные углы 27">
              <a:extLst>
                <a:ext uri="{FF2B5EF4-FFF2-40B4-BE49-F238E27FC236}">
                  <a16:creationId xmlns:a16="http://schemas.microsoft.com/office/drawing/2014/main" id="{54581925-410E-E0FA-3BC8-3534F9875C6A}"/>
                </a:ext>
              </a:extLst>
            </p:cNvPr>
            <p:cNvSpPr/>
            <p:nvPr/>
          </p:nvSpPr>
          <p:spPr>
            <a:xfrm>
              <a:off x="344539" y="4211458"/>
              <a:ext cx="3280037" cy="401010"/>
            </a:xfrm>
            <a:prstGeom prst="roundRect">
              <a:avLst/>
            </a:prstGeom>
            <a:solidFill>
              <a:srgbClr val="01427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>
                      <a:lumMod val="8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Назад◀️</a:t>
              </a:r>
            </a:p>
          </p:txBody>
        </p:sp>
        <p:sp>
          <p:nvSpPr>
            <p:cNvPr id="29" name="Облачко с текстом: прямоугольное со скругленными углами 28">
              <a:extLst>
                <a:ext uri="{FF2B5EF4-FFF2-40B4-BE49-F238E27FC236}">
                  <a16:creationId xmlns:a16="http://schemas.microsoft.com/office/drawing/2014/main" id="{5ECF6AFF-3FE9-68FB-54B0-266BEA48BA63}"/>
                </a:ext>
              </a:extLst>
            </p:cNvPr>
            <p:cNvSpPr/>
            <p:nvPr/>
          </p:nvSpPr>
          <p:spPr>
            <a:xfrm>
              <a:off x="335510" y="2793565"/>
              <a:ext cx="3269290" cy="458325"/>
            </a:xfrm>
            <a:prstGeom prst="wedgeRoundRectCallout">
              <a:avLst>
                <a:gd name="adj1" fmla="val -42619"/>
                <a:gd name="adj2" fmla="val 20506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Выберите нужный топ:</a:t>
              </a:r>
            </a:p>
          </p:txBody>
        </p:sp>
        <p:sp>
          <p:nvSpPr>
            <p:cNvPr id="36" name="Прямоугольник: скругленные углы 35">
              <a:extLst>
                <a:ext uri="{FF2B5EF4-FFF2-40B4-BE49-F238E27FC236}">
                  <a16:creationId xmlns:a16="http://schemas.microsoft.com/office/drawing/2014/main" id="{F8607712-5A69-F60A-7DE3-EC6022D2E7AC}"/>
                </a:ext>
              </a:extLst>
            </p:cNvPr>
            <p:cNvSpPr/>
            <p:nvPr/>
          </p:nvSpPr>
          <p:spPr>
            <a:xfrm>
              <a:off x="347272" y="3304406"/>
              <a:ext cx="968953" cy="401010"/>
            </a:xfrm>
            <a:prstGeom prst="roundRect">
              <a:avLst/>
            </a:prstGeom>
            <a:solidFill>
              <a:srgbClr val="01427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>
                      <a:lumMod val="8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ЕК</a:t>
              </a:r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F3352F47-12E8-D173-F14F-39DCBBFDC6A8}"/>
                </a:ext>
              </a:extLst>
            </p:cNvPr>
            <p:cNvSpPr/>
            <p:nvPr/>
          </p:nvSpPr>
          <p:spPr>
            <a:xfrm>
              <a:off x="1389849" y="3304406"/>
              <a:ext cx="1191562" cy="401010"/>
            </a:xfrm>
            <a:prstGeom prst="roundRect">
              <a:avLst/>
            </a:prstGeom>
            <a:solidFill>
              <a:srgbClr val="01427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>
                      <a:lumMod val="8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ЕК БП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195E6435-9330-B1C7-1E09-3426D03622B3}"/>
                </a:ext>
              </a:extLst>
            </p:cNvPr>
            <p:cNvSpPr/>
            <p:nvPr/>
          </p:nvSpPr>
          <p:spPr>
            <a:xfrm>
              <a:off x="2655623" y="3304406"/>
              <a:ext cx="968953" cy="401010"/>
            </a:xfrm>
            <a:prstGeom prst="roundRect">
              <a:avLst/>
            </a:prstGeom>
            <a:solidFill>
              <a:srgbClr val="01427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>
                      <a:lumMod val="8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МП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F30C5067-72F4-2CED-2248-56B0CF255D50}"/>
                </a:ext>
              </a:extLst>
            </p:cNvPr>
            <p:cNvSpPr/>
            <p:nvPr/>
          </p:nvSpPr>
          <p:spPr>
            <a:xfrm>
              <a:off x="350137" y="3757932"/>
              <a:ext cx="1560100" cy="401010"/>
            </a:xfrm>
            <a:prstGeom prst="roundRect">
              <a:avLst/>
            </a:prstGeom>
            <a:solidFill>
              <a:srgbClr val="01427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>
                      <a:lumMod val="8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МП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E-mail</a:t>
              </a:r>
              <a:endParaRPr lang="ru-RU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63F1DF3D-903B-5689-5988-566258A7CCCE}"/>
                </a:ext>
              </a:extLst>
            </p:cNvPr>
            <p:cNvSpPr/>
            <p:nvPr/>
          </p:nvSpPr>
          <p:spPr>
            <a:xfrm>
              <a:off x="2044808" y="3757932"/>
              <a:ext cx="1560100" cy="401010"/>
            </a:xfrm>
            <a:prstGeom prst="roundRect">
              <a:avLst/>
            </a:prstGeom>
            <a:solidFill>
              <a:srgbClr val="01427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>
                      <a:lumMod val="8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Быстрые</a:t>
              </a:r>
            </a:p>
          </p:txBody>
        </p:sp>
      </p:grp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B7BFD188-5B50-7C9C-B165-F3961CFFC95B}"/>
              </a:ext>
            </a:extLst>
          </p:cNvPr>
          <p:cNvGrpSpPr/>
          <p:nvPr/>
        </p:nvGrpSpPr>
        <p:grpSpPr>
          <a:xfrm>
            <a:off x="131231" y="2850396"/>
            <a:ext cx="3299814" cy="2859065"/>
            <a:chOff x="205824" y="2126724"/>
            <a:chExt cx="3299814" cy="2859065"/>
          </a:xfrm>
        </p:grpSpPr>
        <p:sp>
          <p:nvSpPr>
            <p:cNvPr id="51" name="Облачко с текстом: прямоугольное со скругленными углами 50">
              <a:extLst>
                <a:ext uri="{FF2B5EF4-FFF2-40B4-BE49-F238E27FC236}">
                  <a16:creationId xmlns:a16="http://schemas.microsoft.com/office/drawing/2014/main" id="{A42A996B-2256-7EDE-C97C-22E089256973}"/>
                </a:ext>
              </a:extLst>
            </p:cNvPr>
            <p:cNvSpPr/>
            <p:nvPr/>
          </p:nvSpPr>
          <p:spPr>
            <a:xfrm>
              <a:off x="230974" y="2126724"/>
              <a:ext cx="3269290" cy="1492383"/>
            </a:xfrm>
            <a:prstGeom prst="wedgeRoundRectCallout">
              <a:avLst>
                <a:gd name="adj1" fmla="val -42619"/>
                <a:gd name="adj2" fmla="val 20506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В боте работает автоматическое обнуление данных, при необходимости можете обнулить самостоятельно</a:t>
              </a:r>
            </a:p>
          </p:txBody>
        </p:sp>
        <p:sp>
          <p:nvSpPr>
            <p:cNvPr id="52" name="Прямоугольник: скругленные углы 51">
              <a:extLst>
                <a:ext uri="{FF2B5EF4-FFF2-40B4-BE49-F238E27FC236}">
                  <a16:creationId xmlns:a16="http://schemas.microsoft.com/office/drawing/2014/main" id="{ED305D66-FFC6-7FC4-1BB7-73E19E6D6A65}"/>
                </a:ext>
              </a:extLst>
            </p:cNvPr>
            <p:cNvSpPr/>
            <p:nvPr/>
          </p:nvSpPr>
          <p:spPr>
            <a:xfrm>
              <a:off x="225601" y="4584779"/>
              <a:ext cx="3280037" cy="401010"/>
            </a:xfrm>
            <a:prstGeom prst="roundRect">
              <a:avLst/>
            </a:prstGeom>
            <a:solidFill>
              <a:srgbClr val="01427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>
                      <a:lumMod val="8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Назад◀️</a:t>
              </a:r>
            </a:p>
          </p:txBody>
        </p:sp>
        <p:sp>
          <p:nvSpPr>
            <p:cNvPr id="53" name="Прямоугольник: скругленные углы 52">
              <a:extLst>
                <a:ext uri="{FF2B5EF4-FFF2-40B4-BE49-F238E27FC236}">
                  <a16:creationId xmlns:a16="http://schemas.microsoft.com/office/drawing/2014/main" id="{0E53BBFF-E4A2-5C03-50C5-1DF0F163D91E}"/>
                </a:ext>
              </a:extLst>
            </p:cNvPr>
            <p:cNvSpPr/>
            <p:nvPr/>
          </p:nvSpPr>
          <p:spPr>
            <a:xfrm>
              <a:off x="219551" y="3672411"/>
              <a:ext cx="3280037" cy="401010"/>
            </a:xfrm>
            <a:prstGeom prst="roundRect">
              <a:avLst/>
            </a:prstGeom>
            <a:solidFill>
              <a:srgbClr val="01427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>
                      <a:lumMod val="8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Перезапустить бота🤖</a:t>
              </a:r>
            </a:p>
          </p:txBody>
        </p:sp>
        <p:sp>
          <p:nvSpPr>
            <p:cNvPr id="54" name="Прямоугольник: скругленные углы 53">
              <a:extLst>
                <a:ext uri="{FF2B5EF4-FFF2-40B4-BE49-F238E27FC236}">
                  <a16:creationId xmlns:a16="http://schemas.microsoft.com/office/drawing/2014/main" id="{3B868C11-7A5E-B2AC-ED23-EB9049B125B2}"/>
                </a:ext>
              </a:extLst>
            </p:cNvPr>
            <p:cNvSpPr/>
            <p:nvPr/>
          </p:nvSpPr>
          <p:spPr>
            <a:xfrm>
              <a:off x="205824" y="4132443"/>
              <a:ext cx="3280037" cy="401010"/>
            </a:xfrm>
            <a:prstGeom prst="roundRect">
              <a:avLst/>
            </a:prstGeom>
            <a:solidFill>
              <a:srgbClr val="01427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>
                      <a:lumMod val="8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Обнулить самому🧑‍💻</a:t>
              </a:r>
            </a:p>
          </p:txBody>
        </p:sp>
      </p:grp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973A3A07-8751-1C9C-5BB1-C44C54AE632A}"/>
              </a:ext>
            </a:extLst>
          </p:cNvPr>
          <p:cNvGrpSpPr/>
          <p:nvPr/>
        </p:nvGrpSpPr>
        <p:grpSpPr>
          <a:xfrm>
            <a:off x="3782754" y="4796958"/>
            <a:ext cx="3302635" cy="1825007"/>
            <a:chOff x="321941" y="3752962"/>
            <a:chExt cx="3302635" cy="1825007"/>
          </a:xfrm>
        </p:grpSpPr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C41158D6-59D2-F983-031D-891114C1143C}"/>
                </a:ext>
              </a:extLst>
            </p:cNvPr>
            <p:cNvSpPr/>
            <p:nvPr/>
          </p:nvSpPr>
          <p:spPr>
            <a:xfrm>
              <a:off x="344539" y="4723433"/>
              <a:ext cx="3280037" cy="401010"/>
            </a:xfrm>
            <a:prstGeom prst="roundRect">
              <a:avLst/>
            </a:prstGeom>
            <a:solidFill>
              <a:srgbClr val="01427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>
                      <a:lumMod val="8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Данные сотрудника</a:t>
              </a:r>
            </a:p>
          </p:txBody>
        </p:sp>
        <p:sp>
          <p:nvSpPr>
            <p:cNvPr id="46" name="Облачко с текстом: прямоугольное со скругленными углами 45">
              <a:extLst>
                <a:ext uri="{FF2B5EF4-FFF2-40B4-BE49-F238E27FC236}">
                  <a16:creationId xmlns:a16="http://schemas.microsoft.com/office/drawing/2014/main" id="{FDE2178D-4DC0-CC89-2D95-09DF8C21D8C1}"/>
                </a:ext>
              </a:extLst>
            </p:cNvPr>
            <p:cNvSpPr/>
            <p:nvPr/>
          </p:nvSpPr>
          <p:spPr>
            <a:xfrm>
              <a:off x="327314" y="3752962"/>
              <a:ext cx="3269290" cy="458325"/>
            </a:xfrm>
            <a:prstGeom prst="wedgeRoundRectCallout">
              <a:avLst>
                <a:gd name="adj1" fmla="val -42619"/>
                <a:gd name="adj2" fmla="val 20506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Какие данные требуются?</a:t>
              </a:r>
            </a:p>
          </p:txBody>
        </p:sp>
        <p:sp>
          <p:nvSpPr>
            <p:cNvPr id="47" name="Прямоугольник: скругленные углы 46">
              <a:extLst>
                <a:ext uri="{FF2B5EF4-FFF2-40B4-BE49-F238E27FC236}">
                  <a16:creationId xmlns:a16="http://schemas.microsoft.com/office/drawing/2014/main" id="{94F0B439-6D35-C2BA-EE31-708BB5377422}"/>
                </a:ext>
              </a:extLst>
            </p:cNvPr>
            <p:cNvSpPr/>
            <p:nvPr/>
          </p:nvSpPr>
          <p:spPr>
            <a:xfrm>
              <a:off x="350137" y="4269907"/>
              <a:ext cx="1560100" cy="401010"/>
            </a:xfrm>
            <a:prstGeom prst="roundRect">
              <a:avLst/>
            </a:prstGeom>
            <a:solidFill>
              <a:srgbClr val="01427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>
                      <a:lumMod val="8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Общие </a:t>
              </a:r>
            </a:p>
          </p:txBody>
        </p:sp>
        <p:sp>
          <p:nvSpPr>
            <p:cNvPr id="48" name="Прямоугольник: скругленные углы 47">
              <a:extLst>
                <a:ext uri="{FF2B5EF4-FFF2-40B4-BE49-F238E27FC236}">
                  <a16:creationId xmlns:a16="http://schemas.microsoft.com/office/drawing/2014/main" id="{29D44E41-3161-8F45-0AEE-E072D9486D69}"/>
                </a:ext>
              </a:extLst>
            </p:cNvPr>
            <p:cNvSpPr/>
            <p:nvPr/>
          </p:nvSpPr>
          <p:spPr>
            <a:xfrm>
              <a:off x="2044808" y="4269907"/>
              <a:ext cx="1560100" cy="401010"/>
            </a:xfrm>
            <a:prstGeom prst="roundRect">
              <a:avLst/>
            </a:prstGeom>
            <a:solidFill>
              <a:srgbClr val="01427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>
                      <a:lumMod val="8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Обнуление</a:t>
              </a:r>
            </a:p>
          </p:txBody>
        </p:sp>
        <p:sp>
          <p:nvSpPr>
            <p:cNvPr id="49" name="Прямоугольник: скругленные углы 48">
              <a:extLst>
                <a:ext uri="{FF2B5EF4-FFF2-40B4-BE49-F238E27FC236}">
                  <a16:creationId xmlns:a16="http://schemas.microsoft.com/office/drawing/2014/main" id="{D5918B17-BD97-C507-0F7E-CD6D7107B830}"/>
                </a:ext>
              </a:extLst>
            </p:cNvPr>
            <p:cNvSpPr/>
            <p:nvPr/>
          </p:nvSpPr>
          <p:spPr>
            <a:xfrm>
              <a:off x="321941" y="5176959"/>
              <a:ext cx="3280037" cy="401010"/>
            </a:xfrm>
            <a:prstGeom prst="roundRect">
              <a:avLst/>
            </a:prstGeom>
            <a:solidFill>
              <a:srgbClr val="01427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>
                      <a:lumMod val="8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Назад◀️</a:t>
              </a:r>
            </a:p>
          </p:txBody>
        </p:sp>
      </p:grpSp>
      <p:pic>
        <p:nvPicPr>
          <p:cNvPr id="4" name="Рисунок 3" descr="Изображение выглядит как Шрифт, Графика, графический дизайн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FE09FC9E-0BB1-76C0-FB1C-F39A3905E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0"/>
            <a:ext cx="3200192" cy="5094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913D4C-F5AB-8FC0-BD48-A3642FA01807}"/>
              </a:ext>
            </a:extLst>
          </p:cNvPr>
          <p:cNvSpPr txBox="1"/>
          <p:nvPr/>
        </p:nvSpPr>
        <p:spPr>
          <a:xfrm>
            <a:off x="10930116" y="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@fakesib</a:t>
            </a:r>
            <a:endParaRPr lang="ru-RU" dirty="0">
              <a:solidFill>
                <a:schemeClr val="bg1">
                  <a:lumMod val="8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081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2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Овал 17">
            <a:extLst>
              <a:ext uri="{FF2B5EF4-FFF2-40B4-BE49-F238E27FC236}">
                <a16:creationId xmlns:a16="http://schemas.microsoft.com/office/drawing/2014/main" id="{1625EEA1-5C0B-9325-7DC3-F073D6620C28}"/>
              </a:ext>
            </a:extLst>
          </p:cNvPr>
          <p:cNvSpPr>
            <a:spLocks/>
          </p:cNvSpPr>
          <p:nvPr/>
        </p:nvSpPr>
        <p:spPr>
          <a:xfrm>
            <a:off x="-1003300" y="-3463269"/>
            <a:ext cx="14198600" cy="13645484"/>
          </a:xfrm>
          <a:prstGeom prst="ellipse">
            <a:avLst/>
          </a:prstGeom>
          <a:solidFill>
            <a:srgbClr val="0052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044000" rtlCol="0" anchor="b" anchorCtr="1"/>
          <a:lstStyle/>
          <a:p>
            <a:pPr algn="ctr"/>
            <a:endParaRPr lang="ru-RU" sz="3200" i="1" dirty="0">
              <a:solidFill>
                <a:schemeClr val="tx1"/>
              </a:solidFill>
              <a:latin typeface="Aptos Black" panose="020B0004020202020204" pitchFamily="34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0A3FBF38-1EEB-1DEA-669D-5C7E79BCD572}"/>
              </a:ext>
            </a:extLst>
          </p:cNvPr>
          <p:cNvCxnSpPr>
            <a:cxnSpLocks/>
          </p:cNvCxnSpPr>
          <p:nvPr/>
        </p:nvCxnSpPr>
        <p:spPr>
          <a:xfrm>
            <a:off x="6096000" y="1289785"/>
            <a:ext cx="49784" cy="3879115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>
            <a:extLst>
              <a:ext uri="{FF2B5EF4-FFF2-40B4-BE49-F238E27FC236}">
                <a16:creationId xmlns:a16="http://schemas.microsoft.com/office/drawing/2014/main" id="{E7DCFB7F-EF53-A87F-BCF1-E2766147933C}"/>
              </a:ext>
            </a:extLst>
          </p:cNvPr>
          <p:cNvSpPr>
            <a:spLocks/>
          </p:cNvSpPr>
          <p:nvPr/>
        </p:nvSpPr>
        <p:spPr>
          <a:xfrm>
            <a:off x="3492384" y="5497402"/>
            <a:ext cx="5566836" cy="556683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044000" rtlCol="0" anchor="b" anchorCtr="1"/>
          <a:lstStyle/>
          <a:p>
            <a:pPr algn="ctr"/>
            <a:endParaRPr lang="ru-RU" sz="3200" i="1" dirty="0">
              <a:solidFill>
                <a:schemeClr val="tx1"/>
              </a:solidFill>
              <a:latin typeface="Aptos Black" panose="020B0004020202020204" pitchFamily="34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4E17E1-9C11-A2F2-DC95-D2ADFE2F9F31}"/>
              </a:ext>
            </a:extLst>
          </p:cNvPr>
          <p:cNvSpPr txBox="1"/>
          <p:nvPr/>
        </p:nvSpPr>
        <p:spPr>
          <a:xfrm>
            <a:off x="4178363" y="6273225"/>
            <a:ext cx="4214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i="1" dirty="0">
                <a:solidFill>
                  <a:srgbClr val="015497"/>
                </a:solidFill>
                <a:latin typeface="Aptos Black" panose="020B0004020202020204" pitchFamily="34" charset="0"/>
              </a:rPr>
              <a:t>ПЛЮСЫ И МИНУСЫ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F1F514E-E4F3-A8CB-6B2C-C7F816AEDF62}"/>
              </a:ext>
            </a:extLst>
          </p:cNvPr>
          <p:cNvSpPr txBox="1"/>
          <p:nvPr/>
        </p:nvSpPr>
        <p:spPr>
          <a:xfrm>
            <a:off x="0" y="-1083960"/>
            <a:ext cx="2635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i="1" dirty="0">
                <a:solidFill>
                  <a:schemeClr val="bg1"/>
                </a:solidFill>
                <a:latin typeface="Aptos Black" panose="020B0004020202020204" pitchFamily="34" charset="0"/>
              </a:rPr>
              <a:t>КОМАНДЫ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DDDFBBC-AB2D-5CA3-937E-1AD79692D649}"/>
              </a:ext>
            </a:extLst>
          </p:cNvPr>
          <p:cNvSpPr txBox="1"/>
          <p:nvPr/>
        </p:nvSpPr>
        <p:spPr>
          <a:xfrm>
            <a:off x="7645563" y="-1083960"/>
            <a:ext cx="4546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i="1" dirty="0">
                <a:solidFill>
                  <a:schemeClr val="bg1"/>
                </a:solidFill>
                <a:latin typeface="Aptos Black" panose="020B0004020202020204" pitchFamily="34" charset="0"/>
              </a:rPr>
              <a:t>АДМИНИСТРАТОРА</a:t>
            </a:r>
          </a:p>
        </p:txBody>
      </p:sp>
      <p:grpSp>
        <p:nvGrpSpPr>
          <p:cNvPr id="89" name="Группа 88">
            <a:extLst>
              <a:ext uri="{FF2B5EF4-FFF2-40B4-BE49-F238E27FC236}">
                <a16:creationId xmlns:a16="http://schemas.microsoft.com/office/drawing/2014/main" id="{77B3B0C3-EFF3-E488-203E-0A01D3346067}"/>
              </a:ext>
            </a:extLst>
          </p:cNvPr>
          <p:cNvGrpSpPr/>
          <p:nvPr/>
        </p:nvGrpSpPr>
        <p:grpSpPr>
          <a:xfrm>
            <a:off x="4495903" y="-4983690"/>
            <a:ext cx="3200193" cy="2271179"/>
            <a:chOff x="209812" y="3225464"/>
            <a:chExt cx="4295656" cy="3092122"/>
          </a:xfrm>
        </p:grpSpPr>
        <p:sp>
          <p:nvSpPr>
            <p:cNvPr id="90" name="Прямоугольник: скругленные углы 89">
              <a:extLst>
                <a:ext uri="{FF2B5EF4-FFF2-40B4-BE49-F238E27FC236}">
                  <a16:creationId xmlns:a16="http://schemas.microsoft.com/office/drawing/2014/main" id="{8128D4C1-06EF-FCCB-6505-C121A8949E02}"/>
                </a:ext>
              </a:extLst>
            </p:cNvPr>
            <p:cNvSpPr/>
            <p:nvPr/>
          </p:nvSpPr>
          <p:spPr>
            <a:xfrm>
              <a:off x="209812" y="5648880"/>
              <a:ext cx="4277959" cy="668706"/>
            </a:xfrm>
            <a:prstGeom prst="roundRect">
              <a:avLst/>
            </a:prstGeom>
            <a:solidFill>
              <a:srgbClr val="01427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bg1">
                      <a:lumMod val="8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Назад◀️</a:t>
              </a:r>
            </a:p>
          </p:txBody>
        </p:sp>
        <p:sp>
          <p:nvSpPr>
            <p:cNvPr id="91" name="Облачко с текстом: прямоугольное со скругленными углами 90">
              <a:extLst>
                <a:ext uri="{FF2B5EF4-FFF2-40B4-BE49-F238E27FC236}">
                  <a16:creationId xmlns:a16="http://schemas.microsoft.com/office/drawing/2014/main" id="{68B617B8-D2D3-2BFB-9A83-DB5EBE6F83AB}"/>
                </a:ext>
              </a:extLst>
            </p:cNvPr>
            <p:cNvSpPr/>
            <p:nvPr/>
          </p:nvSpPr>
          <p:spPr>
            <a:xfrm>
              <a:off x="241526" y="3225464"/>
              <a:ext cx="4263942" cy="2297418"/>
            </a:xfrm>
            <a:prstGeom prst="wedgeRoundRectCallout">
              <a:avLst>
                <a:gd name="adj1" fmla="val -45241"/>
                <a:gd name="adj2" fmla="val 25637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r>
                <a:rPr lang="ru-RU" sz="20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ЕК самовывоз: 589300</a:t>
              </a:r>
            </a:p>
            <a:p>
              <a:r>
                <a:rPr lang="ru-RU" sz="20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ЕК БП: 123090</a:t>
              </a:r>
            </a:p>
            <a:p>
              <a:r>
                <a:rPr lang="ru-RU" sz="20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МП: 32</a:t>
              </a:r>
            </a:p>
            <a:p>
              <a:r>
                <a:rPr lang="ru-RU" sz="20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МП </a:t>
              </a:r>
              <a:r>
                <a:rPr lang="en-US" sz="20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E-mail: 15</a:t>
              </a:r>
            </a:p>
            <a:p>
              <a:r>
                <a:rPr lang="ru-RU" sz="20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Быстрые: 7</a:t>
              </a:r>
            </a:p>
            <a:p>
              <a:endParaRPr lang="ru-RU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</p:grpSp>
      <p:grpSp>
        <p:nvGrpSpPr>
          <p:cNvPr id="92" name="Группа 91">
            <a:extLst>
              <a:ext uri="{FF2B5EF4-FFF2-40B4-BE49-F238E27FC236}">
                <a16:creationId xmlns:a16="http://schemas.microsoft.com/office/drawing/2014/main" id="{CB01462D-BD57-298C-EC6D-B12AA72212CB}"/>
              </a:ext>
            </a:extLst>
          </p:cNvPr>
          <p:cNvGrpSpPr/>
          <p:nvPr/>
        </p:nvGrpSpPr>
        <p:grpSpPr>
          <a:xfrm>
            <a:off x="7606117" y="-2501921"/>
            <a:ext cx="4263942" cy="1207371"/>
            <a:chOff x="3769148" y="1190827"/>
            <a:chExt cx="4263942" cy="1207371"/>
          </a:xfrm>
        </p:grpSpPr>
        <p:grpSp>
          <p:nvGrpSpPr>
            <p:cNvPr id="93" name="Группа 92">
              <a:extLst>
                <a:ext uri="{FF2B5EF4-FFF2-40B4-BE49-F238E27FC236}">
                  <a16:creationId xmlns:a16="http://schemas.microsoft.com/office/drawing/2014/main" id="{AC953118-DA74-EC4E-1607-7AEEBC67BCEA}"/>
                </a:ext>
              </a:extLst>
            </p:cNvPr>
            <p:cNvGrpSpPr/>
            <p:nvPr/>
          </p:nvGrpSpPr>
          <p:grpSpPr>
            <a:xfrm>
              <a:off x="3769148" y="1836830"/>
              <a:ext cx="4263942" cy="561368"/>
              <a:chOff x="3921548" y="2398198"/>
              <a:chExt cx="4263942" cy="561368"/>
            </a:xfrm>
          </p:grpSpPr>
          <p:sp>
            <p:nvSpPr>
              <p:cNvPr id="95" name="Прямоугольник: скругленные углы 94">
                <a:extLst>
                  <a:ext uri="{FF2B5EF4-FFF2-40B4-BE49-F238E27FC236}">
                    <a16:creationId xmlns:a16="http://schemas.microsoft.com/office/drawing/2014/main" id="{CDFBEED9-309E-8638-B4E4-9D935C78ECF4}"/>
                  </a:ext>
                </a:extLst>
              </p:cNvPr>
              <p:cNvSpPr/>
              <p:nvPr/>
            </p:nvSpPr>
            <p:spPr>
              <a:xfrm>
                <a:off x="3921548" y="2398198"/>
                <a:ext cx="1385332" cy="561368"/>
              </a:xfrm>
              <a:prstGeom prst="roundRect">
                <a:avLst/>
              </a:prstGeom>
              <a:solidFill>
                <a:srgbClr val="01427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000" dirty="0">
                    <a:solidFill>
                      <a:schemeClr val="bg1">
                        <a:lumMod val="8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Данные</a:t>
                </a:r>
              </a:p>
            </p:txBody>
          </p:sp>
          <p:sp>
            <p:nvSpPr>
              <p:cNvPr id="96" name="Прямоугольник: скругленные углы 95">
                <a:extLst>
                  <a:ext uri="{FF2B5EF4-FFF2-40B4-BE49-F238E27FC236}">
                    <a16:creationId xmlns:a16="http://schemas.microsoft.com/office/drawing/2014/main" id="{F1165ACC-AB81-E983-7B4A-927BE72BD95E}"/>
                  </a:ext>
                </a:extLst>
              </p:cNvPr>
              <p:cNvSpPr/>
              <p:nvPr/>
            </p:nvSpPr>
            <p:spPr>
              <a:xfrm>
                <a:off x="5360852" y="2398198"/>
                <a:ext cx="1690811" cy="561368"/>
              </a:xfrm>
              <a:prstGeom prst="roundRect">
                <a:avLst/>
              </a:prstGeom>
              <a:solidFill>
                <a:srgbClr val="01427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000" dirty="0">
                    <a:solidFill>
                      <a:schemeClr val="bg1">
                        <a:lumMod val="8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Сотрудники</a:t>
                </a:r>
              </a:p>
            </p:txBody>
          </p:sp>
          <p:sp>
            <p:nvSpPr>
              <p:cNvPr id="97" name="Прямоугольник: скругленные углы 96">
                <a:extLst>
                  <a:ext uri="{FF2B5EF4-FFF2-40B4-BE49-F238E27FC236}">
                    <a16:creationId xmlns:a16="http://schemas.microsoft.com/office/drawing/2014/main" id="{0194E199-EB77-1F80-6852-75A2088F7E2F}"/>
                  </a:ext>
                </a:extLst>
              </p:cNvPr>
              <p:cNvSpPr/>
              <p:nvPr/>
            </p:nvSpPr>
            <p:spPr>
              <a:xfrm>
                <a:off x="7105635" y="2398198"/>
                <a:ext cx="1079855" cy="561368"/>
              </a:xfrm>
              <a:prstGeom prst="roundRect">
                <a:avLst/>
              </a:prstGeom>
              <a:solidFill>
                <a:srgbClr val="01427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000" dirty="0">
                    <a:solidFill>
                      <a:schemeClr val="bg1">
                        <a:lumMod val="8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Топ🏆</a:t>
                </a:r>
              </a:p>
            </p:txBody>
          </p:sp>
        </p:grpSp>
        <p:sp>
          <p:nvSpPr>
            <p:cNvPr id="94" name="Облачко с текстом: прямоугольное со скругленными углами 93">
              <a:extLst>
                <a:ext uri="{FF2B5EF4-FFF2-40B4-BE49-F238E27FC236}">
                  <a16:creationId xmlns:a16="http://schemas.microsoft.com/office/drawing/2014/main" id="{410E686A-F942-B758-7DB1-DDF786972D8D}"/>
                </a:ext>
              </a:extLst>
            </p:cNvPr>
            <p:cNvSpPr/>
            <p:nvPr/>
          </p:nvSpPr>
          <p:spPr>
            <a:xfrm>
              <a:off x="3769148" y="1190827"/>
              <a:ext cx="4263942" cy="561368"/>
            </a:xfrm>
            <a:prstGeom prst="wedgeRoundRectCallout">
              <a:avLst>
                <a:gd name="adj1" fmla="val -44600"/>
                <a:gd name="adj2" fmla="val 16008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20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Выберите нужный пункт</a:t>
              </a:r>
            </a:p>
          </p:txBody>
        </p:sp>
      </p:grpSp>
      <p:grpSp>
        <p:nvGrpSpPr>
          <p:cNvPr id="98" name="Группа 97">
            <a:extLst>
              <a:ext uri="{FF2B5EF4-FFF2-40B4-BE49-F238E27FC236}">
                <a16:creationId xmlns:a16="http://schemas.microsoft.com/office/drawing/2014/main" id="{5A9DBFCF-9DC4-976B-831B-8EF5677F72FA}"/>
              </a:ext>
            </a:extLst>
          </p:cNvPr>
          <p:cNvGrpSpPr/>
          <p:nvPr/>
        </p:nvGrpSpPr>
        <p:grpSpPr>
          <a:xfrm>
            <a:off x="4153818" y="-6930006"/>
            <a:ext cx="3871177" cy="1713949"/>
            <a:chOff x="5513592" y="2261741"/>
            <a:chExt cx="4263942" cy="2083962"/>
          </a:xfrm>
        </p:grpSpPr>
        <p:sp>
          <p:nvSpPr>
            <p:cNvPr id="99" name="Облачко с текстом: прямоугольное со скругленными углами 98">
              <a:extLst>
                <a:ext uri="{FF2B5EF4-FFF2-40B4-BE49-F238E27FC236}">
                  <a16:creationId xmlns:a16="http://schemas.microsoft.com/office/drawing/2014/main" id="{C12C280D-DA44-2D9C-9FE6-6269DEC9A9BE}"/>
                </a:ext>
              </a:extLst>
            </p:cNvPr>
            <p:cNvSpPr/>
            <p:nvPr/>
          </p:nvSpPr>
          <p:spPr>
            <a:xfrm>
              <a:off x="5513592" y="2261741"/>
              <a:ext cx="4263942" cy="1440342"/>
            </a:xfrm>
            <a:prstGeom prst="wedgeRoundRectCallout">
              <a:avLst>
                <a:gd name="adj1" fmla="val -43894"/>
                <a:gd name="adj2" fmla="val 23326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ID – Bio – Role</a:t>
              </a:r>
            </a:p>
            <a:p>
              <a:r>
                <a:rPr lang="en-US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1 – </a:t>
              </a:r>
              <a:r>
                <a:rPr lang="ru-RU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Все данные – </a:t>
              </a:r>
              <a:r>
                <a:rPr lang="en-US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ADMIN</a:t>
              </a:r>
            </a:p>
            <a:p>
              <a:r>
                <a:rPr lang="en-US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2 – </a:t>
              </a:r>
              <a:r>
                <a:rPr lang="ru-RU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Александр Григорьев –</a:t>
              </a:r>
              <a:r>
                <a:rPr lang="en-US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USER</a:t>
              </a:r>
            </a:p>
            <a:p>
              <a:r>
                <a:rPr lang="en-US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3 –</a:t>
              </a:r>
              <a:r>
                <a:rPr lang="ru-RU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 Иван Смирнов – </a:t>
              </a:r>
              <a:r>
                <a:rPr lang="en-US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USER </a:t>
              </a:r>
              <a:r>
                <a:rPr lang="ru-RU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и </a:t>
              </a:r>
              <a:r>
                <a:rPr lang="ru-RU" dirty="0" err="1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тд</a:t>
              </a:r>
              <a:endParaRPr lang="ru-RU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100" name="Прямоугольник: скругленные углы 99">
              <a:extLst>
                <a:ext uri="{FF2B5EF4-FFF2-40B4-BE49-F238E27FC236}">
                  <a16:creationId xmlns:a16="http://schemas.microsoft.com/office/drawing/2014/main" id="{94C2C546-70A5-8CC3-6F4C-61CE50968EF0}"/>
                </a:ext>
              </a:extLst>
            </p:cNvPr>
            <p:cNvSpPr/>
            <p:nvPr/>
          </p:nvSpPr>
          <p:spPr>
            <a:xfrm>
              <a:off x="5513592" y="3784335"/>
              <a:ext cx="2069874" cy="561368"/>
            </a:xfrm>
            <a:prstGeom prst="roundRect">
              <a:avLst/>
            </a:prstGeom>
            <a:solidFill>
              <a:srgbClr val="01427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>
                      <a:lumMod val="8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Удалить❌</a:t>
              </a:r>
            </a:p>
          </p:txBody>
        </p:sp>
        <p:sp>
          <p:nvSpPr>
            <p:cNvPr id="101" name="Прямоугольник: скругленные углы 100">
              <a:extLst>
                <a:ext uri="{FF2B5EF4-FFF2-40B4-BE49-F238E27FC236}">
                  <a16:creationId xmlns:a16="http://schemas.microsoft.com/office/drawing/2014/main" id="{85E5B9E8-C8D0-869A-4032-F99769A24461}"/>
                </a:ext>
              </a:extLst>
            </p:cNvPr>
            <p:cNvSpPr/>
            <p:nvPr/>
          </p:nvSpPr>
          <p:spPr>
            <a:xfrm>
              <a:off x="7707660" y="3784335"/>
              <a:ext cx="2069874" cy="561368"/>
            </a:xfrm>
            <a:prstGeom prst="roundRect">
              <a:avLst/>
            </a:prstGeom>
            <a:solidFill>
              <a:srgbClr val="01427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>
                      <a:lumMod val="8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Добавить➕</a:t>
              </a:r>
            </a:p>
          </p:txBody>
        </p:sp>
      </p:grpSp>
      <p:grpSp>
        <p:nvGrpSpPr>
          <p:cNvPr id="102" name="Группа 101">
            <a:extLst>
              <a:ext uri="{FF2B5EF4-FFF2-40B4-BE49-F238E27FC236}">
                <a16:creationId xmlns:a16="http://schemas.microsoft.com/office/drawing/2014/main" id="{CE3B5767-6DCA-F733-7034-9421AB4E5CBF}"/>
              </a:ext>
            </a:extLst>
          </p:cNvPr>
          <p:cNvGrpSpPr/>
          <p:nvPr/>
        </p:nvGrpSpPr>
        <p:grpSpPr>
          <a:xfrm>
            <a:off x="8332239" y="-5390306"/>
            <a:ext cx="3524251" cy="2491233"/>
            <a:chOff x="209812" y="2925869"/>
            <a:chExt cx="4295656" cy="3391717"/>
          </a:xfrm>
        </p:grpSpPr>
        <p:sp>
          <p:nvSpPr>
            <p:cNvPr id="103" name="Прямоугольник: скругленные углы 102">
              <a:extLst>
                <a:ext uri="{FF2B5EF4-FFF2-40B4-BE49-F238E27FC236}">
                  <a16:creationId xmlns:a16="http://schemas.microsoft.com/office/drawing/2014/main" id="{4E18FFD3-C3EE-270A-010D-29586A6F3F9B}"/>
                </a:ext>
              </a:extLst>
            </p:cNvPr>
            <p:cNvSpPr/>
            <p:nvPr/>
          </p:nvSpPr>
          <p:spPr>
            <a:xfrm>
              <a:off x="209812" y="5648880"/>
              <a:ext cx="4277959" cy="668706"/>
            </a:xfrm>
            <a:prstGeom prst="roundRect">
              <a:avLst/>
            </a:prstGeom>
            <a:solidFill>
              <a:srgbClr val="01427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>
                  <a:solidFill>
                    <a:schemeClr val="bg1">
                      <a:lumMod val="8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Назад◀️</a:t>
              </a:r>
            </a:p>
          </p:txBody>
        </p:sp>
        <p:sp>
          <p:nvSpPr>
            <p:cNvPr id="104" name="Облачко с текстом: прямоугольное со скругленными углами 103">
              <a:extLst>
                <a:ext uri="{FF2B5EF4-FFF2-40B4-BE49-F238E27FC236}">
                  <a16:creationId xmlns:a16="http://schemas.microsoft.com/office/drawing/2014/main" id="{5EB6C8EF-38D1-B90E-69CA-CF31507AD786}"/>
                </a:ext>
              </a:extLst>
            </p:cNvPr>
            <p:cNvSpPr/>
            <p:nvPr/>
          </p:nvSpPr>
          <p:spPr>
            <a:xfrm>
              <a:off x="241526" y="2925869"/>
              <a:ext cx="4263942" cy="2597014"/>
            </a:xfrm>
            <a:prstGeom prst="wedgeRoundRectCallout">
              <a:avLst>
                <a:gd name="adj1" fmla="val -45241"/>
                <a:gd name="adj2" fmla="val 25637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r>
                <a:rPr lang="ru-RU" sz="16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Топ по самовывозам за сегодня:</a:t>
              </a:r>
            </a:p>
            <a:p>
              <a:r>
                <a:rPr lang="ru-RU" sz="16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0 Все данные – 589300</a:t>
              </a:r>
            </a:p>
            <a:p>
              <a:r>
                <a:rPr lang="ru-RU" sz="16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1 Кирилл Железнов - 289000</a:t>
              </a:r>
            </a:p>
            <a:p>
              <a:r>
                <a:rPr lang="ru-RU" sz="16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2 Александр Григорьев – 59600</a:t>
              </a:r>
            </a:p>
            <a:p>
              <a:r>
                <a:rPr lang="ru-RU" sz="16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3 Смирнов Иван – 32000</a:t>
              </a:r>
            </a:p>
            <a:p>
              <a:r>
                <a:rPr lang="ru-RU" sz="16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4 Алексей Сизоненко – 15000</a:t>
              </a:r>
            </a:p>
            <a:p>
              <a:r>
                <a:rPr lang="ru-RU" sz="16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5 Мария Кочергина - 12000</a:t>
              </a:r>
            </a:p>
            <a:p>
              <a:endParaRPr lang="ru-RU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</p:grpSp>
      <p:grpSp>
        <p:nvGrpSpPr>
          <p:cNvPr id="105" name="Группа 104">
            <a:extLst>
              <a:ext uri="{FF2B5EF4-FFF2-40B4-BE49-F238E27FC236}">
                <a16:creationId xmlns:a16="http://schemas.microsoft.com/office/drawing/2014/main" id="{B045BCFC-93D5-CEDA-E835-7B249576E73C}"/>
              </a:ext>
            </a:extLst>
          </p:cNvPr>
          <p:cNvGrpSpPr/>
          <p:nvPr/>
        </p:nvGrpSpPr>
        <p:grpSpPr>
          <a:xfrm>
            <a:off x="8700765" y="-6729036"/>
            <a:ext cx="3293606" cy="923890"/>
            <a:chOff x="209812" y="4776950"/>
            <a:chExt cx="4295656" cy="1540636"/>
          </a:xfrm>
        </p:grpSpPr>
        <p:sp>
          <p:nvSpPr>
            <p:cNvPr id="106" name="Прямоугольник: скругленные углы 105">
              <a:extLst>
                <a:ext uri="{FF2B5EF4-FFF2-40B4-BE49-F238E27FC236}">
                  <a16:creationId xmlns:a16="http://schemas.microsoft.com/office/drawing/2014/main" id="{5BDA5A73-4D75-AF23-C9A6-E31CA565E672}"/>
                </a:ext>
              </a:extLst>
            </p:cNvPr>
            <p:cNvSpPr/>
            <p:nvPr/>
          </p:nvSpPr>
          <p:spPr>
            <a:xfrm>
              <a:off x="209812" y="5648880"/>
              <a:ext cx="4277959" cy="668706"/>
            </a:xfrm>
            <a:prstGeom prst="roundRect">
              <a:avLst/>
            </a:prstGeom>
            <a:solidFill>
              <a:srgbClr val="01427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>
                      <a:lumMod val="8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Назад◀️</a:t>
              </a:r>
            </a:p>
          </p:txBody>
        </p:sp>
        <p:sp>
          <p:nvSpPr>
            <p:cNvPr id="107" name="Облачко с текстом: прямоугольное со скругленными углами 106">
              <a:extLst>
                <a:ext uri="{FF2B5EF4-FFF2-40B4-BE49-F238E27FC236}">
                  <a16:creationId xmlns:a16="http://schemas.microsoft.com/office/drawing/2014/main" id="{E2A22A37-42B1-9A4E-D62E-1E86F5FF742B}"/>
                </a:ext>
              </a:extLst>
            </p:cNvPr>
            <p:cNvSpPr/>
            <p:nvPr/>
          </p:nvSpPr>
          <p:spPr>
            <a:xfrm>
              <a:off x="241526" y="4776950"/>
              <a:ext cx="4263942" cy="764282"/>
            </a:xfrm>
            <a:prstGeom prst="wedgeRoundRectCallout">
              <a:avLst>
                <a:gd name="adj1" fmla="val -42619"/>
                <a:gd name="adj2" fmla="val 20506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Введите</a:t>
              </a:r>
              <a:r>
                <a:rPr lang="en-US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ru-RU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Фамилию и Имя</a:t>
              </a:r>
            </a:p>
          </p:txBody>
        </p:sp>
      </p:grpSp>
      <p:grpSp>
        <p:nvGrpSpPr>
          <p:cNvPr id="108" name="Группа 107">
            <a:extLst>
              <a:ext uri="{FF2B5EF4-FFF2-40B4-BE49-F238E27FC236}">
                <a16:creationId xmlns:a16="http://schemas.microsoft.com/office/drawing/2014/main" id="{5C56C2AA-CE42-04B0-F72A-7EF75F8E90F8}"/>
              </a:ext>
            </a:extLst>
          </p:cNvPr>
          <p:cNvGrpSpPr/>
          <p:nvPr/>
        </p:nvGrpSpPr>
        <p:grpSpPr>
          <a:xfrm>
            <a:off x="211198" y="-6499874"/>
            <a:ext cx="3289066" cy="1818903"/>
            <a:chOff x="335510" y="2793565"/>
            <a:chExt cx="3289066" cy="1818903"/>
          </a:xfrm>
        </p:grpSpPr>
        <p:sp>
          <p:nvSpPr>
            <p:cNvPr id="109" name="Прямоугольник: скругленные углы 108">
              <a:extLst>
                <a:ext uri="{FF2B5EF4-FFF2-40B4-BE49-F238E27FC236}">
                  <a16:creationId xmlns:a16="http://schemas.microsoft.com/office/drawing/2014/main" id="{3D5A00C7-6C0C-4D4E-5377-45C25F5E1649}"/>
                </a:ext>
              </a:extLst>
            </p:cNvPr>
            <p:cNvSpPr/>
            <p:nvPr/>
          </p:nvSpPr>
          <p:spPr>
            <a:xfrm>
              <a:off x="344539" y="4211458"/>
              <a:ext cx="3280037" cy="401010"/>
            </a:xfrm>
            <a:prstGeom prst="roundRect">
              <a:avLst/>
            </a:prstGeom>
            <a:solidFill>
              <a:srgbClr val="01427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>
                      <a:lumMod val="8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Назад◀️</a:t>
              </a:r>
            </a:p>
          </p:txBody>
        </p:sp>
        <p:sp>
          <p:nvSpPr>
            <p:cNvPr id="110" name="Облачко с текстом: прямоугольное со скругленными углами 109">
              <a:extLst>
                <a:ext uri="{FF2B5EF4-FFF2-40B4-BE49-F238E27FC236}">
                  <a16:creationId xmlns:a16="http://schemas.microsoft.com/office/drawing/2014/main" id="{4B532BA7-EE03-1FE1-BD22-01D67135180D}"/>
                </a:ext>
              </a:extLst>
            </p:cNvPr>
            <p:cNvSpPr/>
            <p:nvPr/>
          </p:nvSpPr>
          <p:spPr>
            <a:xfrm>
              <a:off x="335510" y="2793565"/>
              <a:ext cx="3269290" cy="458325"/>
            </a:xfrm>
            <a:prstGeom prst="wedgeRoundRectCallout">
              <a:avLst>
                <a:gd name="adj1" fmla="val -42619"/>
                <a:gd name="adj2" fmla="val 20506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Выберите нужный топ:</a:t>
              </a:r>
            </a:p>
          </p:txBody>
        </p:sp>
        <p:sp>
          <p:nvSpPr>
            <p:cNvPr id="111" name="Прямоугольник: скругленные углы 110">
              <a:extLst>
                <a:ext uri="{FF2B5EF4-FFF2-40B4-BE49-F238E27FC236}">
                  <a16:creationId xmlns:a16="http://schemas.microsoft.com/office/drawing/2014/main" id="{4C4B4470-C0DB-2E6A-D895-2A966FE8EAED}"/>
                </a:ext>
              </a:extLst>
            </p:cNvPr>
            <p:cNvSpPr/>
            <p:nvPr/>
          </p:nvSpPr>
          <p:spPr>
            <a:xfrm>
              <a:off x="347272" y="3304406"/>
              <a:ext cx="968953" cy="401010"/>
            </a:xfrm>
            <a:prstGeom prst="roundRect">
              <a:avLst/>
            </a:prstGeom>
            <a:solidFill>
              <a:srgbClr val="01427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>
                      <a:lumMod val="8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ЕК</a:t>
              </a:r>
            </a:p>
          </p:txBody>
        </p:sp>
        <p:sp>
          <p:nvSpPr>
            <p:cNvPr id="112" name="Прямоугольник: скругленные углы 111">
              <a:extLst>
                <a:ext uri="{FF2B5EF4-FFF2-40B4-BE49-F238E27FC236}">
                  <a16:creationId xmlns:a16="http://schemas.microsoft.com/office/drawing/2014/main" id="{361BB06B-D2F1-66D1-B870-1847A7FE12F3}"/>
                </a:ext>
              </a:extLst>
            </p:cNvPr>
            <p:cNvSpPr/>
            <p:nvPr/>
          </p:nvSpPr>
          <p:spPr>
            <a:xfrm>
              <a:off x="1389849" y="3304406"/>
              <a:ext cx="1191562" cy="401010"/>
            </a:xfrm>
            <a:prstGeom prst="roundRect">
              <a:avLst/>
            </a:prstGeom>
            <a:solidFill>
              <a:srgbClr val="01427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>
                      <a:lumMod val="8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ЕК БП</a:t>
              </a:r>
            </a:p>
          </p:txBody>
        </p:sp>
        <p:sp>
          <p:nvSpPr>
            <p:cNvPr id="113" name="Прямоугольник: скругленные углы 112">
              <a:extLst>
                <a:ext uri="{FF2B5EF4-FFF2-40B4-BE49-F238E27FC236}">
                  <a16:creationId xmlns:a16="http://schemas.microsoft.com/office/drawing/2014/main" id="{D6CF64DF-30AF-16A7-E236-A87D9B273674}"/>
                </a:ext>
              </a:extLst>
            </p:cNvPr>
            <p:cNvSpPr/>
            <p:nvPr/>
          </p:nvSpPr>
          <p:spPr>
            <a:xfrm>
              <a:off x="2655623" y="3304406"/>
              <a:ext cx="968953" cy="401010"/>
            </a:xfrm>
            <a:prstGeom prst="roundRect">
              <a:avLst/>
            </a:prstGeom>
            <a:solidFill>
              <a:srgbClr val="01427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>
                      <a:lumMod val="8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МП</a:t>
              </a:r>
            </a:p>
          </p:txBody>
        </p:sp>
        <p:sp>
          <p:nvSpPr>
            <p:cNvPr id="114" name="Прямоугольник: скругленные углы 113">
              <a:extLst>
                <a:ext uri="{FF2B5EF4-FFF2-40B4-BE49-F238E27FC236}">
                  <a16:creationId xmlns:a16="http://schemas.microsoft.com/office/drawing/2014/main" id="{12AF6E3D-D533-C84D-C34F-66CD272F015C}"/>
                </a:ext>
              </a:extLst>
            </p:cNvPr>
            <p:cNvSpPr/>
            <p:nvPr/>
          </p:nvSpPr>
          <p:spPr>
            <a:xfrm>
              <a:off x="350137" y="3757932"/>
              <a:ext cx="1560100" cy="401010"/>
            </a:xfrm>
            <a:prstGeom prst="roundRect">
              <a:avLst/>
            </a:prstGeom>
            <a:solidFill>
              <a:srgbClr val="01427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>
                      <a:lumMod val="8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МП </a:t>
              </a:r>
              <a:r>
                <a:rPr lang="en-US" dirty="0">
                  <a:solidFill>
                    <a:schemeClr val="bg1">
                      <a:lumMod val="8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E-mail</a:t>
              </a:r>
              <a:endParaRPr lang="ru-RU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115" name="Прямоугольник: скругленные углы 114">
              <a:extLst>
                <a:ext uri="{FF2B5EF4-FFF2-40B4-BE49-F238E27FC236}">
                  <a16:creationId xmlns:a16="http://schemas.microsoft.com/office/drawing/2014/main" id="{408B384E-4954-051F-7BD0-29A9AFB6FE0C}"/>
                </a:ext>
              </a:extLst>
            </p:cNvPr>
            <p:cNvSpPr/>
            <p:nvPr/>
          </p:nvSpPr>
          <p:spPr>
            <a:xfrm>
              <a:off x="2044808" y="3757932"/>
              <a:ext cx="1560100" cy="401010"/>
            </a:xfrm>
            <a:prstGeom prst="roundRect">
              <a:avLst/>
            </a:prstGeom>
            <a:solidFill>
              <a:srgbClr val="01427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>
                      <a:lumMod val="8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Быстрые</a:t>
              </a:r>
            </a:p>
          </p:txBody>
        </p:sp>
      </p:grpSp>
      <p:grpSp>
        <p:nvGrpSpPr>
          <p:cNvPr id="116" name="Группа 115">
            <a:extLst>
              <a:ext uri="{FF2B5EF4-FFF2-40B4-BE49-F238E27FC236}">
                <a16:creationId xmlns:a16="http://schemas.microsoft.com/office/drawing/2014/main" id="{E4EF49F6-18FE-F64D-24BC-1C120ACF2477}"/>
              </a:ext>
            </a:extLst>
          </p:cNvPr>
          <p:cNvGrpSpPr/>
          <p:nvPr/>
        </p:nvGrpSpPr>
        <p:grpSpPr>
          <a:xfrm>
            <a:off x="3782754" y="-2480142"/>
            <a:ext cx="3302635" cy="1825007"/>
            <a:chOff x="321941" y="3752962"/>
            <a:chExt cx="3302635" cy="1825007"/>
          </a:xfrm>
        </p:grpSpPr>
        <p:sp>
          <p:nvSpPr>
            <p:cNvPr id="117" name="Прямоугольник: скругленные углы 116">
              <a:extLst>
                <a:ext uri="{FF2B5EF4-FFF2-40B4-BE49-F238E27FC236}">
                  <a16:creationId xmlns:a16="http://schemas.microsoft.com/office/drawing/2014/main" id="{E88A1FC2-ED23-2659-5DFC-FADB7F034751}"/>
                </a:ext>
              </a:extLst>
            </p:cNvPr>
            <p:cNvSpPr/>
            <p:nvPr/>
          </p:nvSpPr>
          <p:spPr>
            <a:xfrm>
              <a:off x="344539" y="4723433"/>
              <a:ext cx="3280037" cy="401010"/>
            </a:xfrm>
            <a:prstGeom prst="roundRect">
              <a:avLst/>
            </a:prstGeom>
            <a:solidFill>
              <a:srgbClr val="01427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>
                      <a:lumMod val="8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Данные сотрудника</a:t>
              </a:r>
            </a:p>
          </p:txBody>
        </p:sp>
        <p:sp>
          <p:nvSpPr>
            <p:cNvPr id="118" name="Облачко с текстом: прямоугольное со скругленными углами 117">
              <a:extLst>
                <a:ext uri="{FF2B5EF4-FFF2-40B4-BE49-F238E27FC236}">
                  <a16:creationId xmlns:a16="http://schemas.microsoft.com/office/drawing/2014/main" id="{1C7EA364-99F6-A1F8-5060-C24CEA91884C}"/>
                </a:ext>
              </a:extLst>
            </p:cNvPr>
            <p:cNvSpPr/>
            <p:nvPr/>
          </p:nvSpPr>
          <p:spPr>
            <a:xfrm>
              <a:off x="327314" y="3752962"/>
              <a:ext cx="3269290" cy="458325"/>
            </a:xfrm>
            <a:prstGeom prst="wedgeRoundRectCallout">
              <a:avLst>
                <a:gd name="adj1" fmla="val -42619"/>
                <a:gd name="adj2" fmla="val 20506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Какие данные требуются?</a:t>
              </a:r>
            </a:p>
          </p:txBody>
        </p:sp>
        <p:sp>
          <p:nvSpPr>
            <p:cNvPr id="119" name="Прямоугольник: скругленные углы 118">
              <a:extLst>
                <a:ext uri="{FF2B5EF4-FFF2-40B4-BE49-F238E27FC236}">
                  <a16:creationId xmlns:a16="http://schemas.microsoft.com/office/drawing/2014/main" id="{6CEBA778-A780-7B1E-14E9-4E00FBA3E921}"/>
                </a:ext>
              </a:extLst>
            </p:cNvPr>
            <p:cNvSpPr/>
            <p:nvPr/>
          </p:nvSpPr>
          <p:spPr>
            <a:xfrm>
              <a:off x="350137" y="4269907"/>
              <a:ext cx="1560100" cy="401010"/>
            </a:xfrm>
            <a:prstGeom prst="roundRect">
              <a:avLst/>
            </a:prstGeom>
            <a:solidFill>
              <a:srgbClr val="01427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>
                      <a:lumMod val="8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Общие </a:t>
              </a:r>
            </a:p>
          </p:txBody>
        </p:sp>
        <p:sp>
          <p:nvSpPr>
            <p:cNvPr id="120" name="Прямоугольник: скругленные углы 119">
              <a:extLst>
                <a:ext uri="{FF2B5EF4-FFF2-40B4-BE49-F238E27FC236}">
                  <a16:creationId xmlns:a16="http://schemas.microsoft.com/office/drawing/2014/main" id="{FDDDF5C5-1B05-399F-5B0F-2436525869F8}"/>
                </a:ext>
              </a:extLst>
            </p:cNvPr>
            <p:cNvSpPr/>
            <p:nvPr/>
          </p:nvSpPr>
          <p:spPr>
            <a:xfrm>
              <a:off x="2044808" y="4269907"/>
              <a:ext cx="1560100" cy="401010"/>
            </a:xfrm>
            <a:prstGeom prst="roundRect">
              <a:avLst/>
            </a:prstGeom>
            <a:solidFill>
              <a:srgbClr val="01427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>
                      <a:lumMod val="8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Обнуление</a:t>
              </a:r>
            </a:p>
          </p:txBody>
        </p:sp>
        <p:sp>
          <p:nvSpPr>
            <p:cNvPr id="121" name="Прямоугольник: скругленные углы 120">
              <a:extLst>
                <a:ext uri="{FF2B5EF4-FFF2-40B4-BE49-F238E27FC236}">
                  <a16:creationId xmlns:a16="http://schemas.microsoft.com/office/drawing/2014/main" id="{AA365084-2273-D0E2-8077-BB7342094E8D}"/>
                </a:ext>
              </a:extLst>
            </p:cNvPr>
            <p:cNvSpPr/>
            <p:nvPr/>
          </p:nvSpPr>
          <p:spPr>
            <a:xfrm>
              <a:off x="321941" y="5176959"/>
              <a:ext cx="3280037" cy="401010"/>
            </a:xfrm>
            <a:prstGeom prst="roundRect">
              <a:avLst/>
            </a:prstGeom>
            <a:solidFill>
              <a:srgbClr val="01427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>
                      <a:lumMod val="8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Назад◀️</a:t>
              </a:r>
            </a:p>
          </p:txBody>
        </p:sp>
      </p:grpSp>
      <p:grpSp>
        <p:nvGrpSpPr>
          <p:cNvPr id="122" name="Группа 121">
            <a:extLst>
              <a:ext uri="{FF2B5EF4-FFF2-40B4-BE49-F238E27FC236}">
                <a16:creationId xmlns:a16="http://schemas.microsoft.com/office/drawing/2014/main" id="{DD3988AB-E82C-6F23-FA5B-1418C67B41E1}"/>
              </a:ext>
            </a:extLst>
          </p:cNvPr>
          <p:cNvGrpSpPr/>
          <p:nvPr/>
        </p:nvGrpSpPr>
        <p:grpSpPr>
          <a:xfrm>
            <a:off x="131231" y="-4426704"/>
            <a:ext cx="3299814" cy="2859065"/>
            <a:chOff x="205824" y="2126724"/>
            <a:chExt cx="3299814" cy="2859065"/>
          </a:xfrm>
        </p:grpSpPr>
        <p:sp>
          <p:nvSpPr>
            <p:cNvPr id="123" name="Облачко с текстом: прямоугольное со скругленными углами 122">
              <a:extLst>
                <a:ext uri="{FF2B5EF4-FFF2-40B4-BE49-F238E27FC236}">
                  <a16:creationId xmlns:a16="http://schemas.microsoft.com/office/drawing/2014/main" id="{3C6516D2-D050-362A-FC7E-D4554E06A985}"/>
                </a:ext>
              </a:extLst>
            </p:cNvPr>
            <p:cNvSpPr/>
            <p:nvPr/>
          </p:nvSpPr>
          <p:spPr>
            <a:xfrm>
              <a:off x="230974" y="2126724"/>
              <a:ext cx="3269290" cy="1492383"/>
            </a:xfrm>
            <a:prstGeom prst="wedgeRoundRectCallout">
              <a:avLst>
                <a:gd name="adj1" fmla="val -42619"/>
                <a:gd name="adj2" fmla="val 20506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В боте работает автоматическое обнуление данных, при необходимости можете обнулить самостоятельно</a:t>
              </a:r>
            </a:p>
          </p:txBody>
        </p:sp>
        <p:sp>
          <p:nvSpPr>
            <p:cNvPr id="124" name="Прямоугольник: скругленные углы 123">
              <a:extLst>
                <a:ext uri="{FF2B5EF4-FFF2-40B4-BE49-F238E27FC236}">
                  <a16:creationId xmlns:a16="http://schemas.microsoft.com/office/drawing/2014/main" id="{CD345F59-5EC0-84F9-3D69-A77E78E494B5}"/>
                </a:ext>
              </a:extLst>
            </p:cNvPr>
            <p:cNvSpPr/>
            <p:nvPr/>
          </p:nvSpPr>
          <p:spPr>
            <a:xfrm>
              <a:off x="225601" y="4584779"/>
              <a:ext cx="3280037" cy="401010"/>
            </a:xfrm>
            <a:prstGeom prst="roundRect">
              <a:avLst/>
            </a:prstGeom>
            <a:solidFill>
              <a:srgbClr val="01427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>
                      <a:lumMod val="8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Назад◀️</a:t>
              </a:r>
            </a:p>
          </p:txBody>
        </p:sp>
        <p:sp>
          <p:nvSpPr>
            <p:cNvPr id="125" name="Прямоугольник: скругленные углы 124">
              <a:extLst>
                <a:ext uri="{FF2B5EF4-FFF2-40B4-BE49-F238E27FC236}">
                  <a16:creationId xmlns:a16="http://schemas.microsoft.com/office/drawing/2014/main" id="{CA79C820-2555-72C9-35F0-1C5BCC1F46A9}"/>
                </a:ext>
              </a:extLst>
            </p:cNvPr>
            <p:cNvSpPr/>
            <p:nvPr/>
          </p:nvSpPr>
          <p:spPr>
            <a:xfrm>
              <a:off x="219551" y="3672411"/>
              <a:ext cx="3280037" cy="401010"/>
            </a:xfrm>
            <a:prstGeom prst="roundRect">
              <a:avLst/>
            </a:prstGeom>
            <a:solidFill>
              <a:srgbClr val="01427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>
                      <a:lumMod val="8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Перезапустить бота🤖</a:t>
              </a:r>
            </a:p>
          </p:txBody>
        </p:sp>
        <p:sp>
          <p:nvSpPr>
            <p:cNvPr id="126" name="Прямоугольник: скругленные углы 125">
              <a:extLst>
                <a:ext uri="{FF2B5EF4-FFF2-40B4-BE49-F238E27FC236}">
                  <a16:creationId xmlns:a16="http://schemas.microsoft.com/office/drawing/2014/main" id="{A30E15A3-5550-C44F-4A24-1F4F1B109BE1}"/>
                </a:ext>
              </a:extLst>
            </p:cNvPr>
            <p:cNvSpPr/>
            <p:nvPr/>
          </p:nvSpPr>
          <p:spPr>
            <a:xfrm>
              <a:off x="205824" y="4132443"/>
              <a:ext cx="3280037" cy="401010"/>
            </a:xfrm>
            <a:prstGeom prst="roundRect">
              <a:avLst/>
            </a:prstGeom>
            <a:solidFill>
              <a:srgbClr val="01427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bg1">
                      <a:lumMod val="8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Обнулить самому🧑‍💻</a:t>
              </a:r>
            </a:p>
          </p:txBody>
        </p:sp>
      </p:grpSp>
      <p:pic>
        <p:nvPicPr>
          <p:cNvPr id="2" name="Рисунок 1" descr="Изображение выглядит как Шрифт, Графика, графический дизайн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5FE024D1-A895-AF87-9071-74C208729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0"/>
            <a:ext cx="3200192" cy="5094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1B83E4-DAEB-2419-C86F-AFBB1B38F9D2}"/>
              </a:ext>
            </a:extLst>
          </p:cNvPr>
          <p:cNvSpPr txBox="1"/>
          <p:nvPr/>
        </p:nvSpPr>
        <p:spPr>
          <a:xfrm>
            <a:off x="131231" y="966619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i="1" dirty="0">
                <a:solidFill>
                  <a:schemeClr val="bg1"/>
                </a:solidFill>
                <a:latin typeface="Aptos Black" panose="020B0004020202020204" pitchFamily="34" charset="0"/>
              </a:rPr>
              <a:t>ПЛЮСЫ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38E451-F261-5FCD-9D96-B512131D1BE1}"/>
              </a:ext>
            </a:extLst>
          </p:cNvPr>
          <p:cNvSpPr txBox="1"/>
          <p:nvPr/>
        </p:nvSpPr>
        <p:spPr>
          <a:xfrm>
            <a:off x="9562272" y="966619"/>
            <a:ext cx="2294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i="1" dirty="0">
                <a:solidFill>
                  <a:schemeClr val="bg1"/>
                </a:solidFill>
                <a:latin typeface="Aptos Black" panose="020B0004020202020204" pitchFamily="34" charset="0"/>
              </a:rPr>
              <a:t>МИНУСЫ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B6D70B-8FAF-288A-DBC8-4A7A2EA93620}"/>
              </a:ext>
            </a:extLst>
          </p:cNvPr>
          <p:cNvSpPr txBox="1"/>
          <p:nvPr/>
        </p:nvSpPr>
        <p:spPr>
          <a:xfrm>
            <a:off x="444499" y="1760233"/>
            <a:ext cx="49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i="1" dirty="0">
                <a:solidFill>
                  <a:schemeClr val="bg1"/>
                </a:solidFill>
                <a:latin typeface="Aptos Black" panose="020B0004020202020204" pitchFamily="34" charset="0"/>
              </a:rPr>
              <a:t>МОТИВАЦИЯ В ВИДЕ ТОПА.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E0B41B-E180-DB0C-002D-35E26B5860AB}"/>
              </a:ext>
            </a:extLst>
          </p:cNvPr>
          <p:cNvSpPr txBox="1"/>
          <p:nvPr/>
        </p:nvSpPr>
        <p:spPr>
          <a:xfrm>
            <a:off x="444499" y="2367614"/>
            <a:ext cx="440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i="1" dirty="0">
                <a:solidFill>
                  <a:schemeClr val="bg1"/>
                </a:solidFill>
                <a:latin typeface="Aptos Black" panose="020B0004020202020204" pitchFamily="34" charset="0"/>
              </a:rPr>
              <a:t>НЕТ СПАМА В ЧАТЕ.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500B94-E690-8CFF-0FA5-D6A4B9DB9EBF}"/>
              </a:ext>
            </a:extLst>
          </p:cNvPr>
          <p:cNvSpPr txBox="1"/>
          <p:nvPr/>
        </p:nvSpPr>
        <p:spPr>
          <a:xfrm>
            <a:off x="444499" y="2976562"/>
            <a:ext cx="49947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i="1" dirty="0">
                <a:solidFill>
                  <a:schemeClr val="bg1"/>
                </a:solidFill>
                <a:latin typeface="Aptos Black" panose="020B0004020202020204" pitchFamily="34" charset="0"/>
              </a:rPr>
              <a:t>НЕ НУЖНО ТРАТИТЬ ВРЕМЯ НА ПОДСЧЁТ ДАННЫХ.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167D14-A221-A31B-CE6C-E895AF5B09DF}"/>
              </a:ext>
            </a:extLst>
          </p:cNvPr>
          <p:cNvSpPr txBox="1"/>
          <p:nvPr/>
        </p:nvSpPr>
        <p:spPr>
          <a:xfrm>
            <a:off x="444499" y="3951893"/>
            <a:ext cx="51350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i="1" dirty="0">
                <a:solidFill>
                  <a:schemeClr val="bg1"/>
                </a:solidFill>
                <a:latin typeface="Aptos Black" panose="020B0004020202020204" pitchFamily="34" charset="0"/>
              </a:rPr>
              <a:t>КОНТРОЛЬ ЗА УСПЕВАЕМОСТЬЮ КАЖДОГО СОТРУДНИКА.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604689-AC53-5A59-EE41-A8667C4C59FC}"/>
              </a:ext>
            </a:extLst>
          </p:cNvPr>
          <p:cNvSpPr txBox="1"/>
          <p:nvPr/>
        </p:nvSpPr>
        <p:spPr>
          <a:xfrm>
            <a:off x="8074778" y="1760232"/>
            <a:ext cx="3672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ru-RU" sz="2400" i="1" dirty="0">
                <a:solidFill>
                  <a:schemeClr val="bg1"/>
                </a:solidFill>
                <a:latin typeface="Aptos Black" panose="020B0004020202020204" pitchFamily="34" charset="0"/>
              </a:rPr>
              <a:t>НЕ ВСЕ СОТРУДНИКИ ИСПОЛЬЗУЮТ.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D3BA1B-0984-3F12-36A0-42A5A3960946}"/>
              </a:ext>
            </a:extLst>
          </p:cNvPr>
          <p:cNvSpPr txBox="1"/>
          <p:nvPr/>
        </p:nvSpPr>
        <p:spPr>
          <a:xfrm>
            <a:off x="10930116" y="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@fakesib</a:t>
            </a:r>
            <a:endParaRPr lang="ru-RU" dirty="0">
              <a:solidFill>
                <a:schemeClr val="bg1">
                  <a:lumMod val="8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481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4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Овал 51">
            <a:extLst>
              <a:ext uri="{FF2B5EF4-FFF2-40B4-BE49-F238E27FC236}">
                <a16:creationId xmlns:a16="http://schemas.microsoft.com/office/drawing/2014/main" id="{6EB7B773-1839-9449-3375-691AF55F1B1D}"/>
              </a:ext>
            </a:extLst>
          </p:cNvPr>
          <p:cNvSpPr>
            <a:spLocks/>
          </p:cNvSpPr>
          <p:nvPr/>
        </p:nvSpPr>
        <p:spPr>
          <a:xfrm>
            <a:off x="-1018162" y="-3610562"/>
            <a:ext cx="14228324" cy="142283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044000" rtlCol="0" anchor="b" anchorCtr="1"/>
          <a:lstStyle/>
          <a:p>
            <a:pPr algn="ctr"/>
            <a:endParaRPr lang="ru-RU" sz="3200" i="1" dirty="0">
              <a:solidFill>
                <a:schemeClr val="tx1"/>
              </a:solidFill>
              <a:latin typeface="Aptos Black" panose="020B0004020202020204" pitchFamily="34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2" name="Рисунок 1" descr="Изображение выглядит как Графика, Шрифт, графический дизайн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2F51AD5C-7CF5-47FE-AE14-83CD82909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0"/>
            <a:ext cx="3200192" cy="509406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BFBE8EB-75B6-D753-94B3-B462D3DD0962}"/>
              </a:ext>
            </a:extLst>
          </p:cNvPr>
          <p:cNvCxnSpPr>
            <a:cxnSpLocks/>
          </p:cNvCxnSpPr>
          <p:nvPr/>
        </p:nvCxnSpPr>
        <p:spPr>
          <a:xfrm>
            <a:off x="695834" y="2061866"/>
            <a:ext cx="10800334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A8C00F5-01C7-6E1A-B5C0-9BF05CB8E346}"/>
              </a:ext>
            </a:extLst>
          </p:cNvPr>
          <p:cNvCxnSpPr>
            <a:cxnSpLocks/>
          </p:cNvCxnSpPr>
          <p:nvPr/>
        </p:nvCxnSpPr>
        <p:spPr>
          <a:xfrm>
            <a:off x="695833" y="3751638"/>
            <a:ext cx="10800334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797E9B2-9413-D18E-EAE1-C81B0EDAEEFE}"/>
              </a:ext>
            </a:extLst>
          </p:cNvPr>
          <p:cNvSpPr txBox="1"/>
          <p:nvPr/>
        </p:nvSpPr>
        <p:spPr>
          <a:xfrm>
            <a:off x="695833" y="607273"/>
            <a:ext cx="7542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i="1" dirty="0">
                <a:latin typeface="Aptos Black" panose="020B0004020202020204" pitchFamily="34" charset="0"/>
              </a:rPr>
              <a:t>КОЛИЧЕСТВЕННОЕ ИССЛЕДОВАНИЕ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A711E0-A8B4-2500-3E12-AF73882472D6}"/>
              </a:ext>
            </a:extLst>
          </p:cNvPr>
          <p:cNvSpPr txBox="1"/>
          <p:nvPr/>
        </p:nvSpPr>
        <p:spPr>
          <a:xfrm>
            <a:off x="695833" y="1085999"/>
            <a:ext cx="10800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>
                <a:solidFill>
                  <a:schemeClr val="bg2">
                    <a:lumMod val="50000"/>
                  </a:schemeClr>
                </a:solidFill>
                <a:latin typeface="Aptos" panose="020B0004020202020204" pitchFamily="34" charset="0"/>
              </a:rPr>
              <a:t>ОПРОС СРЕДИ СОТРУДНИКОВ И ПОДСЧЕТ ВРЕМЕНИ</a:t>
            </a:r>
          </a:p>
        </p:txBody>
      </p:sp>
      <p:pic>
        <p:nvPicPr>
          <p:cNvPr id="18" name="Рисунок 17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D9A82B04-1A02-DF6B-9B48-A98B32191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33" y="2309907"/>
            <a:ext cx="1193692" cy="11936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B2AD80A-A9F5-A125-CFC8-C381582A10C7}"/>
              </a:ext>
            </a:extLst>
          </p:cNvPr>
          <p:cNvSpPr txBox="1"/>
          <p:nvPr/>
        </p:nvSpPr>
        <p:spPr>
          <a:xfrm>
            <a:off x="2543132" y="2316134"/>
            <a:ext cx="2951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015498"/>
                </a:solidFill>
                <a:latin typeface="Aptos Black" panose="020B0004020202020204" pitchFamily="34" charset="0"/>
              </a:rPr>
              <a:t>98</a:t>
            </a:r>
            <a:r>
              <a:rPr lang="en-US" sz="2400" b="1" i="1" dirty="0">
                <a:solidFill>
                  <a:srgbClr val="015498"/>
                </a:solidFill>
                <a:latin typeface="Aptos Black" panose="020B0004020202020204" pitchFamily="34" charset="0"/>
              </a:rPr>
              <a:t>%</a:t>
            </a:r>
            <a:r>
              <a:rPr lang="ru-RU" sz="3200" b="1" i="1" dirty="0">
                <a:solidFill>
                  <a:srgbClr val="015498"/>
                </a:solidFill>
                <a:latin typeface="Aptos Black" panose="020B0004020202020204" pitchFamily="34" charset="0"/>
              </a:rPr>
              <a:t> </a:t>
            </a:r>
            <a:r>
              <a:rPr lang="ru-RU" sz="2000" b="1" i="1" dirty="0">
                <a:solidFill>
                  <a:srgbClr val="015498"/>
                </a:solidFill>
                <a:latin typeface="Aptos Black" panose="020B0004020202020204" pitchFamily="34" charset="0"/>
              </a:rPr>
              <a:t>НРАВИТСЯ БОТ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1C029574-8349-09EA-F8F5-9F4C36B1D5C3}"/>
              </a:ext>
            </a:extLst>
          </p:cNvPr>
          <p:cNvCxnSpPr>
            <a:cxnSpLocks/>
          </p:cNvCxnSpPr>
          <p:nvPr/>
        </p:nvCxnSpPr>
        <p:spPr>
          <a:xfrm>
            <a:off x="2543132" y="2903320"/>
            <a:ext cx="2951735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342AFE-18B4-B241-A46C-B5A8EDCA0551}"/>
              </a:ext>
            </a:extLst>
          </p:cNvPr>
          <p:cNvSpPr txBox="1"/>
          <p:nvPr/>
        </p:nvSpPr>
        <p:spPr>
          <a:xfrm>
            <a:off x="2543132" y="2900909"/>
            <a:ext cx="2951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>
                <a:solidFill>
                  <a:srgbClr val="767171"/>
                </a:solidFill>
                <a:latin typeface="Aptos" panose="020B0004020202020204" pitchFamily="34" charset="0"/>
              </a:rPr>
              <a:t>В ОПРОСЕ УЧАСТВОВАЛИ </a:t>
            </a:r>
            <a:r>
              <a:rPr lang="ru-RU" sz="1600" i="1" dirty="0">
                <a:solidFill>
                  <a:srgbClr val="015498"/>
                </a:solidFill>
                <a:latin typeface="Aptos Black" panose="020B0004020202020204" pitchFamily="34" charset="0"/>
              </a:rPr>
              <a:t>41</a:t>
            </a:r>
            <a:r>
              <a:rPr lang="ru-RU" sz="1600" i="1" dirty="0">
                <a:solidFill>
                  <a:srgbClr val="767171"/>
                </a:solidFill>
                <a:latin typeface="Aptos" panose="020B0004020202020204" pitchFamily="34" charset="0"/>
              </a:rPr>
              <a:t> СОТРУДНИКОВ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6230CD-A0A1-6FCA-CE10-B3B9E9914367}"/>
              </a:ext>
            </a:extLst>
          </p:cNvPr>
          <p:cNvSpPr txBox="1"/>
          <p:nvPr/>
        </p:nvSpPr>
        <p:spPr>
          <a:xfrm>
            <a:off x="6697135" y="2307170"/>
            <a:ext cx="978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015498"/>
                </a:solidFill>
                <a:latin typeface="Aptos Black" panose="020B0004020202020204" pitchFamily="34" charset="0"/>
              </a:rPr>
              <a:t>9</a:t>
            </a:r>
            <a:r>
              <a:rPr lang="ru-RU" sz="2800" b="1" i="1" dirty="0">
                <a:solidFill>
                  <a:srgbClr val="015498"/>
                </a:solidFill>
                <a:latin typeface="Aptos Black" panose="020B0004020202020204" pitchFamily="34" charset="0"/>
              </a:rPr>
              <a:t>1</a:t>
            </a:r>
            <a:r>
              <a:rPr lang="en-US" sz="2800" b="1" i="1" dirty="0">
                <a:solidFill>
                  <a:srgbClr val="015498"/>
                </a:solidFill>
                <a:latin typeface="Aptos Black" panose="020B0004020202020204" pitchFamily="34" charset="0"/>
              </a:rPr>
              <a:t>%</a:t>
            </a:r>
            <a:r>
              <a:rPr lang="ru-RU" sz="2800" b="1" i="1" dirty="0">
                <a:solidFill>
                  <a:srgbClr val="015498"/>
                </a:solidFill>
                <a:latin typeface="Aptos Black" panose="020B0004020202020204" pitchFamily="34" charset="0"/>
              </a:rPr>
              <a:t> </a:t>
            </a:r>
            <a:endParaRPr lang="ru-RU" sz="2000" b="1" i="1" dirty="0">
              <a:solidFill>
                <a:srgbClr val="015498"/>
              </a:solidFill>
              <a:latin typeface="Aptos Black" panose="020B0004020202020204" pitchFamily="34" charset="0"/>
            </a:endParaRP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20C39DEB-0736-CD71-CDF9-23E81AA48943}"/>
              </a:ext>
            </a:extLst>
          </p:cNvPr>
          <p:cNvCxnSpPr>
            <a:cxnSpLocks/>
          </p:cNvCxnSpPr>
          <p:nvPr/>
        </p:nvCxnSpPr>
        <p:spPr>
          <a:xfrm>
            <a:off x="6697135" y="2832801"/>
            <a:ext cx="2951735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2EBA595-CBEA-8960-BC20-5269B6ECC9F6}"/>
              </a:ext>
            </a:extLst>
          </p:cNvPr>
          <p:cNvSpPr txBox="1"/>
          <p:nvPr/>
        </p:nvSpPr>
        <p:spPr>
          <a:xfrm>
            <a:off x="6697135" y="2830390"/>
            <a:ext cx="2951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>
                <a:solidFill>
                  <a:srgbClr val="767171"/>
                </a:solidFill>
                <a:latin typeface="Aptos" panose="020B0004020202020204" pitchFamily="34" charset="0"/>
              </a:rPr>
              <a:t>ВЫДЕЛЯЮТ УДОБНЫЙ ФУНКЦИОНАЛ  И ПРОСТОТУ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DBDBF9-DA81-2358-28D2-378B1C7D0961}"/>
              </a:ext>
            </a:extLst>
          </p:cNvPr>
          <p:cNvSpPr txBox="1"/>
          <p:nvPr/>
        </p:nvSpPr>
        <p:spPr>
          <a:xfrm>
            <a:off x="7675880" y="2280768"/>
            <a:ext cx="210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i="1" dirty="0">
                <a:solidFill>
                  <a:srgbClr val="015498"/>
                </a:solidFill>
                <a:latin typeface="Aptos Black" panose="020B0004020202020204" pitchFamily="34" charset="0"/>
              </a:rPr>
              <a:t>СЧИТАЮТ БОТА УДОБНЫМ</a:t>
            </a: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9A5B91D0-6290-460A-7FA0-8C39E1A3FFDA}"/>
              </a:ext>
            </a:extLst>
          </p:cNvPr>
          <p:cNvCxnSpPr>
            <a:cxnSpLocks/>
          </p:cNvCxnSpPr>
          <p:nvPr/>
        </p:nvCxnSpPr>
        <p:spPr>
          <a:xfrm>
            <a:off x="695833" y="5447636"/>
            <a:ext cx="10800334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4A859CA-5B30-92D9-C991-CA252D8A7741}"/>
              </a:ext>
            </a:extLst>
          </p:cNvPr>
          <p:cNvSpPr txBox="1"/>
          <p:nvPr/>
        </p:nvSpPr>
        <p:spPr>
          <a:xfrm>
            <a:off x="6697135" y="4003168"/>
            <a:ext cx="222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dirty="0">
                <a:solidFill>
                  <a:srgbClr val="015498"/>
                </a:solidFill>
                <a:latin typeface="Aptos Black" panose="020B0004020202020204" pitchFamily="34" charset="0"/>
              </a:rPr>
              <a:t>-</a:t>
            </a:r>
            <a:r>
              <a:rPr lang="en-US" sz="2800" b="1" i="1" dirty="0">
                <a:solidFill>
                  <a:srgbClr val="015498"/>
                </a:solidFill>
                <a:latin typeface="Aptos Black" panose="020B0004020202020204" pitchFamily="34" charset="0"/>
              </a:rPr>
              <a:t>20</a:t>
            </a:r>
            <a:r>
              <a:rPr lang="ru-RU" sz="2800" b="1" i="1" dirty="0">
                <a:solidFill>
                  <a:srgbClr val="015498"/>
                </a:solidFill>
                <a:latin typeface="Aptos Black" panose="020B0004020202020204" pitchFamily="34" charset="0"/>
              </a:rPr>
              <a:t>%</a:t>
            </a:r>
            <a:endParaRPr lang="ru-RU" sz="2000" b="1" i="1" dirty="0">
              <a:solidFill>
                <a:srgbClr val="015498"/>
              </a:solidFill>
              <a:latin typeface="Aptos Black" panose="020B0004020202020204" pitchFamily="34" charset="0"/>
            </a:endParaRPr>
          </a:p>
        </p:txBody>
      </p: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C92BAC84-E1AC-16B5-CF9C-F892A93D6CBC}"/>
              </a:ext>
            </a:extLst>
          </p:cNvPr>
          <p:cNvCxnSpPr>
            <a:cxnSpLocks/>
          </p:cNvCxnSpPr>
          <p:nvPr/>
        </p:nvCxnSpPr>
        <p:spPr>
          <a:xfrm>
            <a:off x="6697135" y="4528799"/>
            <a:ext cx="149119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596F8B4-9BBE-BCE5-B3C4-AF3F94DC2177}"/>
              </a:ext>
            </a:extLst>
          </p:cNvPr>
          <p:cNvSpPr txBox="1"/>
          <p:nvPr/>
        </p:nvSpPr>
        <p:spPr>
          <a:xfrm>
            <a:off x="6697136" y="4526388"/>
            <a:ext cx="1614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>
                <a:solidFill>
                  <a:srgbClr val="767171"/>
                </a:solidFill>
                <a:latin typeface="Aptos" panose="020B0004020202020204" pitchFamily="34" charset="0"/>
              </a:rPr>
              <a:t>НЕНУЖНЫХ СООБЩЕНИЙ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76897A-956F-341D-322F-67793BB918FC}"/>
              </a:ext>
            </a:extLst>
          </p:cNvPr>
          <p:cNvSpPr txBox="1"/>
          <p:nvPr/>
        </p:nvSpPr>
        <p:spPr>
          <a:xfrm>
            <a:off x="3979333" y="3098882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i="1" dirty="0">
                <a:solidFill>
                  <a:srgbClr val="767171"/>
                </a:solidFill>
                <a:latin typeface="Aptos" panose="020B0004020202020204" pitchFamily="34" charset="0"/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A8106B-B198-48EB-2760-BB7794491F5A}"/>
              </a:ext>
            </a:extLst>
          </p:cNvPr>
          <p:cNvSpPr txBox="1"/>
          <p:nvPr/>
        </p:nvSpPr>
        <p:spPr>
          <a:xfrm>
            <a:off x="2543130" y="4003168"/>
            <a:ext cx="1819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015498"/>
                </a:solidFill>
                <a:latin typeface="Aptos Black" panose="020B0004020202020204" pitchFamily="34" charset="0"/>
              </a:rPr>
              <a:t>&lt;5 </a:t>
            </a:r>
            <a:r>
              <a:rPr lang="ru-RU" sz="2000" b="1" i="1" dirty="0">
                <a:solidFill>
                  <a:srgbClr val="015498"/>
                </a:solidFill>
                <a:latin typeface="Aptos Black" panose="020B0004020202020204" pitchFamily="34" charset="0"/>
              </a:rPr>
              <a:t>СЕКУНД</a:t>
            </a:r>
            <a:r>
              <a:rPr lang="ru-RU" sz="2800" b="1" i="1" dirty="0">
                <a:solidFill>
                  <a:srgbClr val="015498"/>
                </a:solidFill>
                <a:latin typeface="Aptos Black" panose="020B0004020202020204" pitchFamily="34" charset="0"/>
              </a:rPr>
              <a:t> </a:t>
            </a:r>
            <a:endParaRPr lang="ru-RU" sz="2000" b="1" i="1" dirty="0">
              <a:solidFill>
                <a:srgbClr val="015498"/>
              </a:solidFill>
              <a:latin typeface="Aptos Black" panose="020B0004020202020204" pitchFamily="34" charset="0"/>
            </a:endParaRPr>
          </a:p>
        </p:txBody>
      </p: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7CE07B98-C185-D3ED-2FA4-388282E9B158}"/>
              </a:ext>
            </a:extLst>
          </p:cNvPr>
          <p:cNvCxnSpPr>
            <a:cxnSpLocks/>
          </p:cNvCxnSpPr>
          <p:nvPr/>
        </p:nvCxnSpPr>
        <p:spPr>
          <a:xfrm>
            <a:off x="2543130" y="4528799"/>
            <a:ext cx="2951735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8552A4C-06BC-7F93-6597-71A7F201ECE9}"/>
              </a:ext>
            </a:extLst>
          </p:cNvPr>
          <p:cNvSpPr txBox="1"/>
          <p:nvPr/>
        </p:nvSpPr>
        <p:spPr>
          <a:xfrm>
            <a:off x="2543131" y="4526388"/>
            <a:ext cx="2951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>
                <a:solidFill>
                  <a:srgbClr val="767171"/>
                </a:solidFill>
                <a:latin typeface="Aptos" panose="020B0004020202020204" pitchFamily="34" charset="0"/>
              </a:rPr>
              <a:t>ТРЕБУЕТСЯ ДЛЯ СБОРА ДАННЫХ ВМЕСТО </a:t>
            </a:r>
            <a:r>
              <a:rPr lang="en-US" sz="1600" i="1" dirty="0">
                <a:solidFill>
                  <a:srgbClr val="767171"/>
                </a:solidFill>
                <a:latin typeface="Aptos" panose="020B0004020202020204" pitchFamily="34" charset="0"/>
              </a:rPr>
              <a:t>~</a:t>
            </a:r>
            <a:r>
              <a:rPr lang="ru-RU" sz="1600" i="1" dirty="0">
                <a:solidFill>
                  <a:srgbClr val="767171"/>
                </a:solidFill>
                <a:latin typeface="Aptos" panose="020B0004020202020204" pitchFamily="34" charset="0"/>
              </a:rPr>
              <a:t>10 МИНУТ</a:t>
            </a:r>
          </a:p>
        </p:txBody>
      </p:sp>
      <p:pic>
        <p:nvPicPr>
          <p:cNvPr id="49" name="Рисунок 48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A1AFAE8A-3857-B4C5-A7B6-F31E836F22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33" y="3857213"/>
            <a:ext cx="1338350" cy="133835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E991AA3-1D2C-A891-66A4-A66F949E88FD}"/>
              </a:ext>
            </a:extLst>
          </p:cNvPr>
          <p:cNvSpPr txBox="1"/>
          <p:nvPr/>
        </p:nvSpPr>
        <p:spPr>
          <a:xfrm>
            <a:off x="-20891" y="6442502"/>
            <a:ext cx="45784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i="1" dirty="0">
                <a:solidFill>
                  <a:srgbClr val="767171"/>
                </a:solidFill>
                <a:latin typeface="Aptos" panose="020B0004020202020204" pitchFamily="34" charset="0"/>
              </a:rPr>
              <a:t>*1 – ОПРОС В ТАБЛИЧНОЙ ФОРМЕ – </a:t>
            </a:r>
            <a:r>
              <a:rPr lang="ru-RU" sz="1050" i="1" dirty="0">
                <a:solidFill>
                  <a:srgbClr val="767171"/>
                </a:solidFill>
                <a:latin typeface="Aptos" panose="020B0004020202020204" pitchFamily="34" charset="0"/>
                <a:hlinkClick r:id="rId5"/>
              </a:rPr>
              <a:t>ТУТ</a:t>
            </a:r>
            <a:r>
              <a:rPr lang="ru-RU" sz="1050" i="1" dirty="0">
                <a:solidFill>
                  <a:srgbClr val="767171"/>
                </a:solidFill>
                <a:latin typeface="Aptos" panose="020B0004020202020204" pitchFamily="34" charset="0"/>
              </a:rPr>
              <a:t>, ВИДЕО ФОРМАТ – ТУТ.</a:t>
            </a:r>
          </a:p>
          <a:p>
            <a:r>
              <a:rPr lang="ru-RU" sz="1050" i="1" dirty="0">
                <a:solidFill>
                  <a:srgbClr val="767171"/>
                </a:solidFill>
                <a:latin typeface="Aptos" panose="020B0004020202020204" pitchFamily="34" charset="0"/>
              </a:rPr>
              <a:t>*2 – ДЛЯ ПОДСЧЕТА ВРЕМЕНИ БЫЛИ ВЗЯТЫ ДАННЫЕ ИЮЛЯ И ФЕВРАЛЯ</a:t>
            </a:r>
            <a:r>
              <a:rPr lang="en-US" sz="1050" i="1" dirty="0">
                <a:solidFill>
                  <a:srgbClr val="767171"/>
                </a:solidFill>
                <a:latin typeface="Aptos" panose="020B0004020202020204" pitchFamily="34" charset="0"/>
              </a:rPr>
              <a:t>.</a:t>
            </a:r>
            <a:endParaRPr lang="ru-RU" sz="1050" i="1" dirty="0">
              <a:solidFill>
                <a:srgbClr val="767171"/>
              </a:solidFill>
              <a:latin typeface="Aptos" panose="020B00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0FFC73B-9C35-8804-1B61-028EC5AF2B6C}"/>
              </a:ext>
            </a:extLst>
          </p:cNvPr>
          <p:cNvSpPr txBox="1"/>
          <p:nvPr/>
        </p:nvSpPr>
        <p:spPr>
          <a:xfrm>
            <a:off x="5293934" y="471001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i="1" dirty="0">
                <a:solidFill>
                  <a:srgbClr val="767171"/>
                </a:solidFill>
                <a:latin typeface="Aptos" panose="020B0004020202020204" pitchFamily="34" charset="0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AC9836C-AB2A-631C-8DAF-2C23FCBEF5E4}"/>
              </a:ext>
            </a:extLst>
          </p:cNvPr>
          <p:cNvSpPr txBox="1"/>
          <p:nvPr/>
        </p:nvSpPr>
        <p:spPr>
          <a:xfrm>
            <a:off x="10930116" y="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@fakesib</a:t>
            </a:r>
            <a:endParaRPr lang="ru-RU" dirty="0">
              <a:solidFill>
                <a:schemeClr val="bg1">
                  <a:lumMod val="8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699E34-BD23-6304-AD0B-047F7205A9A3}"/>
              </a:ext>
            </a:extLst>
          </p:cNvPr>
          <p:cNvSpPr txBox="1"/>
          <p:nvPr/>
        </p:nvSpPr>
        <p:spPr>
          <a:xfrm>
            <a:off x="8039792" y="4680275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i="1" dirty="0">
                <a:solidFill>
                  <a:srgbClr val="767171"/>
                </a:solidFill>
                <a:latin typeface="Aptos" panose="020B00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7401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49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4BC065-C7D9-D432-1E8D-06C2063F1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F20F0B29-1F99-34DE-5C22-4F248E662520}"/>
              </a:ext>
            </a:extLst>
          </p:cNvPr>
          <p:cNvSpPr/>
          <p:nvPr/>
        </p:nvSpPr>
        <p:spPr>
          <a:xfrm>
            <a:off x="5572489" y="1368110"/>
            <a:ext cx="1047022" cy="104702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Ромб 4">
            <a:extLst>
              <a:ext uri="{FF2B5EF4-FFF2-40B4-BE49-F238E27FC236}">
                <a16:creationId xmlns:a16="http://schemas.microsoft.com/office/drawing/2014/main" id="{4490BACA-0787-E521-79CE-3ED789FEA25B}"/>
              </a:ext>
            </a:extLst>
          </p:cNvPr>
          <p:cNvSpPr/>
          <p:nvPr/>
        </p:nvSpPr>
        <p:spPr>
          <a:xfrm>
            <a:off x="2807544" y="2011227"/>
            <a:ext cx="4914058" cy="1667022"/>
          </a:xfrm>
          <a:custGeom>
            <a:avLst/>
            <a:gdLst>
              <a:gd name="connsiteX0" fmla="*/ 0 w 4995949"/>
              <a:gd name="connsiteY0" fmla="*/ 1151313 h 2302626"/>
              <a:gd name="connsiteX1" fmla="*/ 2497975 w 4995949"/>
              <a:gd name="connsiteY1" fmla="*/ 0 h 2302626"/>
              <a:gd name="connsiteX2" fmla="*/ 4995949 w 4995949"/>
              <a:gd name="connsiteY2" fmla="*/ 1151313 h 2302626"/>
              <a:gd name="connsiteX3" fmla="*/ 2497975 w 4995949"/>
              <a:gd name="connsiteY3" fmla="*/ 2302626 h 2302626"/>
              <a:gd name="connsiteX4" fmla="*/ 0 w 4995949"/>
              <a:gd name="connsiteY4" fmla="*/ 1151313 h 2302626"/>
              <a:gd name="connsiteX0" fmla="*/ 0 w 4995949"/>
              <a:gd name="connsiteY0" fmla="*/ 0 h 1151313"/>
              <a:gd name="connsiteX1" fmla="*/ 3013365 w 4995949"/>
              <a:gd name="connsiteY1" fmla="*/ 245225 h 1151313"/>
              <a:gd name="connsiteX2" fmla="*/ 4995949 w 4995949"/>
              <a:gd name="connsiteY2" fmla="*/ 0 h 1151313"/>
              <a:gd name="connsiteX3" fmla="*/ 2497975 w 4995949"/>
              <a:gd name="connsiteY3" fmla="*/ 1151313 h 1151313"/>
              <a:gd name="connsiteX4" fmla="*/ 0 w 4995949"/>
              <a:gd name="connsiteY4" fmla="*/ 0 h 1151313"/>
              <a:gd name="connsiteX0" fmla="*/ 0 w 5694218"/>
              <a:gd name="connsiteY0" fmla="*/ 0 h 2306783"/>
              <a:gd name="connsiteX1" fmla="*/ 3711634 w 5694218"/>
              <a:gd name="connsiteY1" fmla="*/ 1400695 h 2306783"/>
              <a:gd name="connsiteX2" fmla="*/ 5694218 w 5694218"/>
              <a:gd name="connsiteY2" fmla="*/ 1155470 h 2306783"/>
              <a:gd name="connsiteX3" fmla="*/ 3196244 w 5694218"/>
              <a:gd name="connsiteY3" fmla="*/ 2306783 h 2306783"/>
              <a:gd name="connsiteX4" fmla="*/ 0 w 5694218"/>
              <a:gd name="connsiteY4" fmla="*/ 0 h 2306783"/>
              <a:gd name="connsiteX0" fmla="*/ 0 w 5453149"/>
              <a:gd name="connsiteY0" fmla="*/ 0 h 2306783"/>
              <a:gd name="connsiteX1" fmla="*/ 3711634 w 5453149"/>
              <a:gd name="connsiteY1" fmla="*/ 1400695 h 2306783"/>
              <a:gd name="connsiteX2" fmla="*/ 5453149 w 5453149"/>
              <a:gd name="connsiteY2" fmla="*/ 714895 h 2306783"/>
              <a:gd name="connsiteX3" fmla="*/ 3196244 w 5453149"/>
              <a:gd name="connsiteY3" fmla="*/ 2306783 h 2306783"/>
              <a:gd name="connsiteX4" fmla="*/ 0 w 5453149"/>
              <a:gd name="connsiteY4" fmla="*/ 0 h 2306783"/>
              <a:gd name="connsiteX0" fmla="*/ 0 w 5453149"/>
              <a:gd name="connsiteY0" fmla="*/ 0 h 2306783"/>
              <a:gd name="connsiteX1" fmla="*/ 3337561 w 5453149"/>
              <a:gd name="connsiteY1" fmla="*/ 1458884 h 2306783"/>
              <a:gd name="connsiteX2" fmla="*/ 5453149 w 5453149"/>
              <a:gd name="connsiteY2" fmla="*/ 714895 h 2306783"/>
              <a:gd name="connsiteX3" fmla="*/ 3196244 w 5453149"/>
              <a:gd name="connsiteY3" fmla="*/ 2306783 h 2306783"/>
              <a:gd name="connsiteX4" fmla="*/ 0 w 5453149"/>
              <a:gd name="connsiteY4" fmla="*/ 0 h 2306783"/>
              <a:gd name="connsiteX0" fmla="*/ 0 w 4862945"/>
              <a:gd name="connsiteY0" fmla="*/ 0 h 1866208"/>
              <a:gd name="connsiteX1" fmla="*/ 2747357 w 4862945"/>
              <a:gd name="connsiteY1" fmla="*/ 1018309 h 1866208"/>
              <a:gd name="connsiteX2" fmla="*/ 4862945 w 4862945"/>
              <a:gd name="connsiteY2" fmla="*/ 274320 h 1866208"/>
              <a:gd name="connsiteX3" fmla="*/ 2606040 w 4862945"/>
              <a:gd name="connsiteY3" fmla="*/ 1866208 h 1866208"/>
              <a:gd name="connsiteX4" fmla="*/ 0 w 4862945"/>
              <a:gd name="connsiteY4" fmla="*/ 0 h 1866208"/>
              <a:gd name="connsiteX0" fmla="*/ 0 w 5902036"/>
              <a:gd name="connsiteY0" fmla="*/ 0 h 2040776"/>
              <a:gd name="connsiteX1" fmla="*/ 3786448 w 5902036"/>
              <a:gd name="connsiteY1" fmla="*/ 1192877 h 2040776"/>
              <a:gd name="connsiteX2" fmla="*/ 5902036 w 5902036"/>
              <a:gd name="connsiteY2" fmla="*/ 448888 h 2040776"/>
              <a:gd name="connsiteX3" fmla="*/ 3645131 w 5902036"/>
              <a:gd name="connsiteY3" fmla="*/ 2040776 h 2040776"/>
              <a:gd name="connsiteX4" fmla="*/ 0 w 5902036"/>
              <a:gd name="connsiteY4" fmla="*/ 0 h 2040776"/>
              <a:gd name="connsiteX0" fmla="*/ 0 w 5902036"/>
              <a:gd name="connsiteY0" fmla="*/ 0 h 2040776"/>
              <a:gd name="connsiteX1" fmla="*/ 3686695 w 5902036"/>
              <a:gd name="connsiteY1" fmla="*/ 993372 h 2040776"/>
              <a:gd name="connsiteX2" fmla="*/ 5902036 w 5902036"/>
              <a:gd name="connsiteY2" fmla="*/ 448888 h 2040776"/>
              <a:gd name="connsiteX3" fmla="*/ 3645131 w 5902036"/>
              <a:gd name="connsiteY3" fmla="*/ 2040776 h 2040776"/>
              <a:gd name="connsiteX4" fmla="*/ 0 w 5902036"/>
              <a:gd name="connsiteY4" fmla="*/ 0 h 2040776"/>
              <a:gd name="connsiteX0" fmla="*/ 0 w 5586153"/>
              <a:gd name="connsiteY0" fmla="*/ 0 h 2040776"/>
              <a:gd name="connsiteX1" fmla="*/ 3686695 w 5586153"/>
              <a:gd name="connsiteY1" fmla="*/ 993372 h 2040776"/>
              <a:gd name="connsiteX2" fmla="*/ 5586153 w 5586153"/>
              <a:gd name="connsiteY2" fmla="*/ 324197 h 2040776"/>
              <a:gd name="connsiteX3" fmla="*/ 3645131 w 5586153"/>
              <a:gd name="connsiteY3" fmla="*/ 2040776 h 2040776"/>
              <a:gd name="connsiteX4" fmla="*/ 0 w 5586153"/>
              <a:gd name="connsiteY4" fmla="*/ 0 h 2040776"/>
              <a:gd name="connsiteX0" fmla="*/ 0 w 5685905"/>
              <a:gd name="connsiteY0" fmla="*/ 0 h 1866208"/>
              <a:gd name="connsiteX1" fmla="*/ 3786447 w 5685905"/>
              <a:gd name="connsiteY1" fmla="*/ 818804 h 1866208"/>
              <a:gd name="connsiteX2" fmla="*/ 5685905 w 5685905"/>
              <a:gd name="connsiteY2" fmla="*/ 149629 h 1866208"/>
              <a:gd name="connsiteX3" fmla="*/ 3744883 w 5685905"/>
              <a:gd name="connsiteY3" fmla="*/ 1866208 h 1866208"/>
              <a:gd name="connsiteX4" fmla="*/ 0 w 5685905"/>
              <a:gd name="connsiteY4" fmla="*/ 0 h 1866208"/>
              <a:gd name="connsiteX0" fmla="*/ 0 w 5685905"/>
              <a:gd name="connsiteY0" fmla="*/ 0 h 1866208"/>
              <a:gd name="connsiteX1" fmla="*/ 3645130 w 5685905"/>
              <a:gd name="connsiteY1" fmla="*/ 727364 h 1866208"/>
              <a:gd name="connsiteX2" fmla="*/ 5685905 w 5685905"/>
              <a:gd name="connsiteY2" fmla="*/ 149629 h 1866208"/>
              <a:gd name="connsiteX3" fmla="*/ 3744883 w 5685905"/>
              <a:gd name="connsiteY3" fmla="*/ 1866208 h 1866208"/>
              <a:gd name="connsiteX4" fmla="*/ 0 w 5685905"/>
              <a:gd name="connsiteY4" fmla="*/ 0 h 1866208"/>
              <a:gd name="connsiteX0" fmla="*/ 0 w 5685905"/>
              <a:gd name="connsiteY0" fmla="*/ 0 h 1982586"/>
              <a:gd name="connsiteX1" fmla="*/ 3645130 w 5685905"/>
              <a:gd name="connsiteY1" fmla="*/ 727364 h 1982586"/>
              <a:gd name="connsiteX2" fmla="*/ 5685905 w 5685905"/>
              <a:gd name="connsiteY2" fmla="*/ 149629 h 1982586"/>
              <a:gd name="connsiteX3" fmla="*/ 3902825 w 5685905"/>
              <a:gd name="connsiteY3" fmla="*/ 1982586 h 1982586"/>
              <a:gd name="connsiteX4" fmla="*/ 0 w 5685905"/>
              <a:gd name="connsiteY4" fmla="*/ 0 h 1982586"/>
              <a:gd name="connsiteX0" fmla="*/ 0 w 5685905"/>
              <a:gd name="connsiteY0" fmla="*/ 0 h 2049088"/>
              <a:gd name="connsiteX1" fmla="*/ 3645130 w 5685905"/>
              <a:gd name="connsiteY1" fmla="*/ 727364 h 2049088"/>
              <a:gd name="connsiteX2" fmla="*/ 5685905 w 5685905"/>
              <a:gd name="connsiteY2" fmla="*/ 149629 h 2049088"/>
              <a:gd name="connsiteX3" fmla="*/ 3961014 w 5685905"/>
              <a:gd name="connsiteY3" fmla="*/ 2049088 h 2049088"/>
              <a:gd name="connsiteX4" fmla="*/ 0 w 5685905"/>
              <a:gd name="connsiteY4" fmla="*/ 0 h 2049088"/>
              <a:gd name="connsiteX0" fmla="*/ 0 w 6217920"/>
              <a:gd name="connsiteY0" fmla="*/ 0 h 2065714"/>
              <a:gd name="connsiteX1" fmla="*/ 4177145 w 6217920"/>
              <a:gd name="connsiteY1" fmla="*/ 743990 h 2065714"/>
              <a:gd name="connsiteX2" fmla="*/ 6217920 w 6217920"/>
              <a:gd name="connsiteY2" fmla="*/ 166255 h 2065714"/>
              <a:gd name="connsiteX3" fmla="*/ 4493029 w 6217920"/>
              <a:gd name="connsiteY3" fmla="*/ 2065714 h 2065714"/>
              <a:gd name="connsiteX4" fmla="*/ 0 w 6217920"/>
              <a:gd name="connsiteY4" fmla="*/ 0 h 2065714"/>
              <a:gd name="connsiteX0" fmla="*/ 0 w 5868785"/>
              <a:gd name="connsiteY0" fmla="*/ 0 h 1990899"/>
              <a:gd name="connsiteX1" fmla="*/ 3828010 w 5868785"/>
              <a:gd name="connsiteY1" fmla="*/ 669175 h 1990899"/>
              <a:gd name="connsiteX2" fmla="*/ 5868785 w 5868785"/>
              <a:gd name="connsiteY2" fmla="*/ 91440 h 1990899"/>
              <a:gd name="connsiteX3" fmla="*/ 4143894 w 5868785"/>
              <a:gd name="connsiteY3" fmla="*/ 1990899 h 1990899"/>
              <a:gd name="connsiteX4" fmla="*/ 0 w 5868785"/>
              <a:gd name="connsiteY4" fmla="*/ 0 h 1990899"/>
              <a:gd name="connsiteX0" fmla="*/ 0 w 5868785"/>
              <a:gd name="connsiteY0" fmla="*/ 0 h 1990899"/>
              <a:gd name="connsiteX1" fmla="*/ 4052453 w 5868785"/>
              <a:gd name="connsiteY1" fmla="*/ 976746 h 1990899"/>
              <a:gd name="connsiteX2" fmla="*/ 5868785 w 5868785"/>
              <a:gd name="connsiteY2" fmla="*/ 91440 h 1990899"/>
              <a:gd name="connsiteX3" fmla="*/ 4143894 w 5868785"/>
              <a:gd name="connsiteY3" fmla="*/ 1990899 h 1990899"/>
              <a:gd name="connsiteX4" fmla="*/ 0 w 5868785"/>
              <a:gd name="connsiteY4" fmla="*/ 0 h 1990899"/>
              <a:gd name="connsiteX0" fmla="*/ 0 w 5868785"/>
              <a:gd name="connsiteY0" fmla="*/ 0 h 1990899"/>
              <a:gd name="connsiteX1" fmla="*/ 4010889 w 5868785"/>
              <a:gd name="connsiteY1" fmla="*/ 860368 h 1990899"/>
              <a:gd name="connsiteX2" fmla="*/ 5868785 w 5868785"/>
              <a:gd name="connsiteY2" fmla="*/ 91440 h 1990899"/>
              <a:gd name="connsiteX3" fmla="*/ 4143894 w 5868785"/>
              <a:gd name="connsiteY3" fmla="*/ 1990899 h 1990899"/>
              <a:gd name="connsiteX4" fmla="*/ 0 w 5868785"/>
              <a:gd name="connsiteY4" fmla="*/ 0 h 1990899"/>
              <a:gd name="connsiteX0" fmla="*/ 0 w 5868785"/>
              <a:gd name="connsiteY0" fmla="*/ 0 h 1990899"/>
              <a:gd name="connsiteX1" fmla="*/ 4002576 w 5868785"/>
              <a:gd name="connsiteY1" fmla="*/ 793867 h 1990899"/>
              <a:gd name="connsiteX2" fmla="*/ 5868785 w 5868785"/>
              <a:gd name="connsiteY2" fmla="*/ 91440 h 1990899"/>
              <a:gd name="connsiteX3" fmla="*/ 4143894 w 5868785"/>
              <a:gd name="connsiteY3" fmla="*/ 1990899 h 1990899"/>
              <a:gd name="connsiteX4" fmla="*/ 0 w 5868785"/>
              <a:gd name="connsiteY4" fmla="*/ 0 h 1990899"/>
              <a:gd name="connsiteX0" fmla="*/ 0 w 5868785"/>
              <a:gd name="connsiteY0" fmla="*/ 0 h 1990899"/>
              <a:gd name="connsiteX1" fmla="*/ 4002576 w 5868785"/>
              <a:gd name="connsiteY1" fmla="*/ 768928 h 1990899"/>
              <a:gd name="connsiteX2" fmla="*/ 5868785 w 5868785"/>
              <a:gd name="connsiteY2" fmla="*/ 91440 h 1990899"/>
              <a:gd name="connsiteX3" fmla="*/ 4143894 w 5868785"/>
              <a:gd name="connsiteY3" fmla="*/ 1990899 h 1990899"/>
              <a:gd name="connsiteX4" fmla="*/ 0 w 5868785"/>
              <a:gd name="connsiteY4" fmla="*/ 0 h 19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8785" h="1990899">
                <a:moveTo>
                  <a:pt x="0" y="0"/>
                </a:moveTo>
                <a:lnTo>
                  <a:pt x="4002576" y="768928"/>
                </a:lnTo>
                <a:lnTo>
                  <a:pt x="5868785" y="91440"/>
                </a:lnTo>
                <a:lnTo>
                  <a:pt x="4143894" y="199089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Ромб 4">
            <a:extLst>
              <a:ext uri="{FF2B5EF4-FFF2-40B4-BE49-F238E27FC236}">
                <a16:creationId xmlns:a16="http://schemas.microsoft.com/office/drawing/2014/main" id="{B7105D20-D393-BE87-5D08-A31C15928261}"/>
              </a:ext>
            </a:extLst>
          </p:cNvPr>
          <p:cNvSpPr/>
          <p:nvPr/>
        </p:nvSpPr>
        <p:spPr>
          <a:xfrm flipH="1" flipV="1">
            <a:off x="3251200" y="3246242"/>
            <a:ext cx="5689600" cy="1930114"/>
          </a:xfrm>
          <a:custGeom>
            <a:avLst/>
            <a:gdLst>
              <a:gd name="connsiteX0" fmla="*/ 0 w 4995949"/>
              <a:gd name="connsiteY0" fmla="*/ 1151313 h 2302626"/>
              <a:gd name="connsiteX1" fmla="*/ 2497975 w 4995949"/>
              <a:gd name="connsiteY1" fmla="*/ 0 h 2302626"/>
              <a:gd name="connsiteX2" fmla="*/ 4995949 w 4995949"/>
              <a:gd name="connsiteY2" fmla="*/ 1151313 h 2302626"/>
              <a:gd name="connsiteX3" fmla="*/ 2497975 w 4995949"/>
              <a:gd name="connsiteY3" fmla="*/ 2302626 h 2302626"/>
              <a:gd name="connsiteX4" fmla="*/ 0 w 4995949"/>
              <a:gd name="connsiteY4" fmla="*/ 1151313 h 2302626"/>
              <a:gd name="connsiteX0" fmla="*/ 0 w 4995949"/>
              <a:gd name="connsiteY0" fmla="*/ 0 h 1151313"/>
              <a:gd name="connsiteX1" fmla="*/ 3013365 w 4995949"/>
              <a:gd name="connsiteY1" fmla="*/ 245225 h 1151313"/>
              <a:gd name="connsiteX2" fmla="*/ 4995949 w 4995949"/>
              <a:gd name="connsiteY2" fmla="*/ 0 h 1151313"/>
              <a:gd name="connsiteX3" fmla="*/ 2497975 w 4995949"/>
              <a:gd name="connsiteY3" fmla="*/ 1151313 h 1151313"/>
              <a:gd name="connsiteX4" fmla="*/ 0 w 4995949"/>
              <a:gd name="connsiteY4" fmla="*/ 0 h 1151313"/>
              <a:gd name="connsiteX0" fmla="*/ 0 w 5694218"/>
              <a:gd name="connsiteY0" fmla="*/ 0 h 2306783"/>
              <a:gd name="connsiteX1" fmla="*/ 3711634 w 5694218"/>
              <a:gd name="connsiteY1" fmla="*/ 1400695 h 2306783"/>
              <a:gd name="connsiteX2" fmla="*/ 5694218 w 5694218"/>
              <a:gd name="connsiteY2" fmla="*/ 1155470 h 2306783"/>
              <a:gd name="connsiteX3" fmla="*/ 3196244 w 5694218"/>
              <a:gd name="connsiteY3" fmla="*/ 2306783 h 2306783"/>
              <a:gd name="connsiteX4" fmla="*/ 0 w 5694218"/>
              <a:gd name="connsiteY4" fmla="*/ 0 h 2306783"/>
              <a:gd name="connsiteX0" fmla="*/ 0 w 5453149"/>
              <a:gd name="connsiteY0" fmla="*/ 0 h 2306783"/>
              <a:gd name="connsiteX1" fmla="*/ 3711634 w 5453149"/>
              <a:gd name="connsiteY1" fmla="*/ 1400695 h 2306783"/>
              <a:gd name="connsiteX2" fmla="*/ 5453149 w 5453149"/>
              <a:gd name="connsiteY2" fmla="*/ 714895 h 2306783"/>
              <a:gd name="connsiteX3" fmla="*/ 3196244 w 5453149"/>
              <a:gd name="connsiteY3" fmla="*/ 2306783 h 2306783"/>
              <a:gd name="connsiteX4" fmla="*/ 0 w 5453149"/>
              <a:gd name="connsiteY4" fmla="*/ 0 h 2306783"/>
              <a:gd name="connsiteX0" fmla="*/ 0 w 5453149"/>
              <a:gd name="connsiteY0" fmla="*/ 0 h 2306783"/>
              <a:gd name="connsiteX1" fmla="*/ 3337561 w 5453149"/>
              <a:gd name="connsiteY1" fmla="*/ 1458884 h 2306783"/>
              <a:gd name="connsiteX2" fmla="*/ 5453149 w 5453149"/>
              <a:gd name="connsiteY2" fmla="*/ 714895 h 2306783"/>
              <a:gd name="connsiteX3" fmla="*/ 3196244 w 5453149"/>
              <a:gd name="connsiteY3" fmla="*/ 2306783 h 2306783"/>
              <a:gd name="connsiteX4" fmla="*/ 0 w 5453149"/>
              <a:gd name="connsiteY4" fmla="*/ 0 h 2306783"/>
              <a:gd name="connsiteX0" fmla="*/ 0 w 4862945"/>
              <a:gd name="connsiteY0" fmla="*/ 0 h 1866208"/>
              <a:gd name="connsiteX1" fmla="*/ 2747357 w 4862945"/>
              <a:gd name="connsiteY1" fmla="*/ 1018309 h 1866208"/>
              <a:gd name="connsiteX2" fmla="*/ 4862945 w 4862945"/>
              <a:gd name="connsiteY2" fmla="*/ 274320 h 1866208"/>
              <a:gd name="connsiteX3" fmla="*/ 2606040 w 4862945"/>
              <a:gd name="connsiteY3" fmla="*/ 1866208 h 1866208"/>
              <a:gd name="connsiteX4" fmla="*/ 0 w 4862945"/>
              <a:gd name="connsiteY4" fmla="*/ 0 h 1866208"/>
              <a:gd name="connsiteX0" fmla="*/ 0 w 5902036"/>
              <a:gd name="connsiteY0" fmla="*/ 0 h 2040776"/>
              <a:gd name="connsiteX1" fmla="*/ 3786448 w 5902036"/>
              <a:gd name="connsiteY1" fmla="*/ 1192877 h 2040776"/>
              <a:gd name="connsiteX2" fmla="*/ 5902036 w 5902036"/>
              <a:gd name="connsiteY2" fmla="*/ 448888 h 2040776"/>
              <a:gd name="connsiteX3" fmla="*/ 3645131 w 5902036"/>
              <a:gd name="connsiteY3" fmla="*/ 2040776 h 2040776"/>
              <a:gd name="connsiteX4" fmla="*/ 0 w 5902036"/>
              <a:gd name="connsiteY4" fmla="*/ 0 h 2040776"/>
              <a:gd name="connsiteX0" fmla="*/ 0 w 5902036"/>
              <a:gd name="connsiteY0" fmla="*/ 0 h 2040776"/>
              <a:gd name="connsiteX1" fmla="*/ 3686695 w 5902036"/>
              <a:gd name="connsiteY1" fmla="*/ 993372 h 2040776"/>
              <a:gd name="connsiteX2" fmla="*/ 5902036 w 5902036"/>
              <a:gd name="connsiteY2" fmla="*/ 448888 h 2040776"/>
              <a:gd name="connsiteX3" fmla="*/ 3645131 w 5902036"/>
              <a:gd name="connsiteY3" fmla="*/ 2040776 h 2040776"/>
              <a:gd name="connsiteX4" fmla="*/ 0 w 5902036"/>
              <a:gd name="connsiteY4" fmla="*/ 0 h 2040776"/>
              <a:gd name="connsiteX0" fmla="*/ 0 w 5586153"/>
              <a:gd name="connsiteY0" fmla="*/ 0 h 2040776"/>
              <a:gd name="connsiteX1" fmla="*/ 3686695 w 5586153"/>
              <a:gd name="connsiteY1" fmla="*/ 993372 h 2040776"/>
              <a:gd name="connsiteX2" fmla="*/ 5586153 w 5586153"/>
              <a:gd name="connsiteY2" fmla="*/ 324197 h 2040776"/>
              <a:gd name="connsiteX3" fmla="*/ 3645131 w 5586153"/>
              <a:gd name="connsiteY3" fmla="*/ 2040776 h 2040776"/>
              <a:gd name="connsiteX4" fmla="*/ 0 w 5586153"/>
              <a:gd name="connsiteY4" fmla="*/ 0 h 2040776"/>
              <a:gd name="connsiteX0" fmla="*/ 0 w 5685905"/>
              <a:gd name="connsiteY0" fmla="*/ 0 h 1866208"/>
              <a:gd name="connsiteX1" fmla="*/ 3786447 w 5685905"/>
              <a:gd name="connsiteY1" fmla="*/ 818804 h 1866208"/>
              <a:gd name="connsiteX2" fmla="*/ 5685905 w 5685905"/>
              <a:gd name="connsiteY2" fmla="*/ 149629 h 1866208"/>
              <a:gd name="connsiteX3" fmla="*/ 3744883 w 5685905"/>
              <a:gd name="connsiteY3" fmla="*/ 1866208 h 1866208"/>
              <a:gd name="connsiteX4" fmla="*/ 0 w 5685905"/>
              <a:gd name="connsiteY4" fmla="*/ 0 h 1866208"/>
              <a:gd name="connsiteX0" fmla="*/ 0 w 5685905"/>
              <a:gd name="connsiteY0" fmla="*/ 0 h 1866208"/>
              <a:gd name="connsiteX1" fmla="*/ 3645130 w 5685905"/>
              <a:gd name="connsiteY1" fmla="*/ 727364 h 1866208"/>
              <a:gd name="connsiteX2" fmla="*/ 5685905 w 5685905"/>
              <a:gd name="connsiteY2" fmla="*/ 149629 h 1866208"/>
              <a:gd name="connsiteX3" fmla="*/ 3744883 w 5685905"/>
              <a:gd name="connsiteY3" fmla="*/ 1866208 h 1866208"/>
              <a:gd name="connsiteX4" fmla="*/ 0 w 5685905"/>
              <a:gd name="connsiteY4" fmla="*/ 0 h 1866208"/>
              <a:gd name="connsiteX0" fmla="*/ 0 w 5685905"/>
              <a:gd name="connsiteY0" fmla="*/ 0 h 1982586"/>
              <a:gd name="connsiteX1" fmla="*/ 3645130 w 5685905"/>
              <a:gd name="connsiteY1" fmla="*/ 727364 h 1982586"/>
              <a:gd name="connsiteX2" fmla="*/ 5685905 w 5685905"/>
              <a:gd name="connsiteY2" fmla="*/ 149629 h 1982586"/>
              <a:gd name="connsiteX3" fmla="*/ 3902825 w 5685905"/>
              <a:gd name="connsiteY3" fmla="*/ 1982586 h 1982586"/>
              <a:gd name="connsiteX4" fmla="*/ 0 w 5685905"/>
              <a:gd name="connsiteY4" fmla="*/ 0 h 1982586"/>
              <a:gd name="connsiteX0" fmla="*/ 0 w 5685905"/>
              <a:gd name="connsiteY0" fmla="*/ 0 h 2049088"/>
              <a:gd name="connsiteX1" fmla="*/ 3645130 w 5685905"/>
              <a:gd name="connsiteY1" fmla="*/ 727364 h 2049088"/>
              <a:gd name="connsiteX2" fmla="*/ 5685905 w 5685905"/>
              <a:gd name="connsiteY2" fmla="*/ 149629 h 2049088"/>
              <a:gd name="connsiteX3" fmla="*/ 3961014 w 5685905"/>
              <a:gd name="connsiteY3" fmla="*/ 2049088 h 2049088"/>
              <a:gd name="connsiteX4" fmla="*/ 0 w 5685905"/>
              <a:gd name="connsiteY4" fmla="*/ 0 h 2049088"/>
              <a:gd name="connsiteX0" fmla="*/ 0 w 6217920"/>
              <a:gd name="connsiteY0" fmla="*/ 0 h 2065714"/>
              <a:gd name="connsiteX1" fmla="*/ 4177145 w 6217920"/>
              <a:gd name="connsiteY1" fmla="*/ 743990 h 2065714"/>
              <a:gd name="connsiteX2" fmla="*/ 6217920 w 6217920"/>
              <a:gd name="connsiteY2" fmla="*/ 166255 h 2065714"/>
              <a:gd name="connsiteX3" fmla="*/ 4493029 w 6217920"/>
              <a:gd name="connsiteY3" fmla="*/ 2065714 h 2065714"/>
              <a:gd name="connsiteX4" fmla="*/ 0 w 6217920"/>
              <a:gd name="connsiteY4" fmla="*/ 0 h 2065714"/>
              <a:gd name="connsiteX0" fmla="*/ 0 w 5868785"/>
              <a:gd name="connsiteY0" fmla="*/ 0 h 1990899"/>
              <a:gd name="connsiteX1" fmla="*/ 3828010 w 5868785"/>
              <a:gd name="connsiteY1" fmla="*/ 669175 h 1990899"/>
              <a:gd name="connsiteX2" fmla="*/ 5868785 w 5868785"/>
              <a:gd name="connsiteY2" fmla="*/ 91440 h 1990899"/>
              <a:gd name="connsiteX3" fmla="*/ 4143894 w 5868785"/>
              <a:gd name="connsiteY3" fmla="*/ 1990899 h 1990899"/>
              <a:gd name="connsiteX4" fmla="*/ 0 w 5868785"/>
              <a:gd name="connsiteY4" fmla="*/ 0 h 1990899"/>
              <a:gd name="connsiteX0" fmla="*/ 0 w 5868785"/>
              <a:gd name="connsiteY0" fmla="*/ 0 h 1990899"/>
              <a:gd name="connsiteX1" fmla="*/ 4052453 w 5868785"/>
              <a:gd name="connsiteY1" fmla="*/ 976746 h 1990899"/>
              <a:gd name="connsiteX2" fmla="*/ 5868785 w 5868785"/>
              <a:gd name="connsiteY2" fmla="*/ 91440 h 1990899"/>
              <a:gd name="connsiteX3" fmla="*/ 4143894 w 5868785"/>
              <a:gd name="connsiteY3" fmla="*/ 1990899 h 1990899"/>
              <a:gd name="connsiteX4" fmla="*/ 0 w 5868785"/>
              <a:gd name="connsiteY4" fmla="*/ 0 h 1990899"/>
              <a:gd name="connsiteX0" fmla="*/ 0 w 5868785"/>
              <a:gd name="connsiteY0" fmla="*/ 0 h 1990899"/>
              <a:gd name="connsiteX1" fmla="*/ 4010889 w 5868785"/>
              <a:gd name="connsiteY1" fmla="*/ 860368 h 1990899"/>
              <a:gd name="connsiteX2" fmla="*/ 5868785 w 5868785"/>
              <a:gd name="connsiteY2" fmla="*/ 91440 h 1990899"/>
              <a:gd name="connsiteX3" fmla="*/ 4143894 w 5868785"/>
              <a:gd name="connsiteY3" fmla="*/ 1990899 h 1990899"/>
              <a:gd name="connsiteX4" fmla="*/ 0 w 5868785"/>
              <a:gd name="connsiteY4" fmla="*/ 0 h 1990899"/>
              <a:gd name="connsiteX0" fmla="*/ 0 w 5868785"/>
              <a:gd name="connsiteY0" fmla="*/ 0 h 1990899"/>
              <a:gd name="connsiteX1" fmla="*/ 4002576 w 5868785"/>
              <a:gd name="connsiteY1" fmla="*/ 793867 h 1990899"/>
              <a:gd name="connsiteX2" fmla="*/ 5868785 w 5868785"/>
              <a:gd name="connsiteY2" fmla="*/ 91440 h 1990899"/>
              <a:gd name="connsiteX3" fmla="*/ 4143894 w 5868785"/>
              <a:gd name="connsiteY3" fmla="*/ 1990899 h 1990899"/>
              <a:gd name="connsiteX4" fmla="*/ 0 w 5868785"/>
              <a:gd name="connsiteY4" fmla="*/ 0 h 1990899"/>
              <a:gd name="connsiteX0" fmla="*/ 0 w 5868785"/>
              <a:gd name="connsiteY0" fmla="*/ 0 h 1990899"/>
              <a:gd name="connsiteX1" fmla="*/ 4002576 w 5868785"/>
              <a:gd name="connsiteY1" fmla="*/ 768928 h 1990899"/>
              <a:gd name="connsiteX2" fmla="*/ 5868785 w 5868785"/>
              <a:gd name="connsiteY2" fmla="*/ 91440 h 1990899"/>
              <a:gd name="connsiteX3" fmla="*/ 4143894 w 5868785"/>
              <a:gd name="connsiteY3" fmla="*/ 1990899 h 1990899"/>
              <a:gd name="connsiteX4" fmla="*/ 0 w 5868785"/>
              <a:gd name="connsiteY4" fmla="*/ 0 h 19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8785" h="1990899">
                <a:moveTo>
                  <a:pt x="0" y="0"/>
                </a:moveTo>
                <a:lnTo>
                  <a:pt x="4002576" y="768928"/>
                </a:lnTo>
                <a:lnTo>
                  <a:pt x="5868785" y="91440"/>
                </a:lnTo>
                <a:lnTo>
                  <a:pt x="4143894" y="199089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900C74-E5F8-3544-5A94-55A93BBB2BAD}"/>
              </a:ext>
            </a:extLst>
          </p:cNvPr>
          <p:cNvSpPr txBox="1"/>
          <p:nvPr/>
        </p:nvSpPr>
        <p:spPr>
          <a:xfrm>
            <a:off x="4428716" y="0"/>
            <a:ext cx="3334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i="1" dirty="0">
                <a:solidFill>
                  <a:srgbClr val="015497"/>
                </a:solidFill>
                <a:latin typeface="Aptos Black" panose="020B0004020202020204" pitchFamily="34" charset="0"/>
              </a:rPr>
              <a:t>ПРЕДЫСТОРИЯ</a:t>
            </a:r>
          </a:p>
        </p:txBody>
      </p:sp>
      <p:pic>
        <p:nvPicPr>
          <p:cNvPr id="8" name="Рисунок 7" descr="Изображение выглядит как картина, зарисовка, рисунок, Человеческое лицо&#10;&#10;Автоматически созданное описание">
            <a:extLst>
              <a:ext uri="{FF2B5EF4-FFF2-40B4-BE49-F238E27FC236}">
                <a16:creationId xmlns:a16="http://schemas.microsoft.com/office/drawing/2014/main" id="{333C3CC2-E552-670F-86EC-3906EF1CA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9066"/>
            <a:ext cx="778934" cy="778934"/>
          </a:xfrm>
          <a:prstGeom prst="ellipse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4C6AF9-A86B-403B-51F9-8F82E9BD90E3}"/>
              </a:ext>
            </a:extLst>
          </p:cNvPr>
          <p:cNvSpPr txBox="1"/>
          <p:nvPr/>
        </p:nvSpPr>
        <p:spPr>
          <a:xfrm>
            <a:off x="778934" y="6237700"/>
            <a:ext cx="5799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@fakesib//fakesibwork@gmail.com</a:t>
            </a:r>
            <a:endParaRPr lang="ru-RU" sz="24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1" name="Рисунок 10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078C8E64-95C8-8643-F0C2-BC5648A63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064" y="6025034"/>
            <a:ext cx="778935" cy="778935"/>
          </a:xfrm>
          <a:prstGeom prst="rect">
            <a:avLst/>
          </a:prstGeom>
        </p:spPr>
      </p:pic>
      <p:pic>
        <p:nvPicPr>
          <p:cNvPr id="13" name="Рисунок 12" descr="Изображение выглядит как Графика, круг, символ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0D022745-0912-B3A1-3143-BE3DEE8C3D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44" y="6079065"/>
            <a:ext cx="778936" cy="7789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CB43A6-72CA-61D5-64F0-6334B29FE67B}"/>
              </a:ext>
            </a:extLst>
          </p:cNvPr>
          <p:cNvSpPr txBox="1"/>
          <p:nvPr/>
        </p:nvSpPr>
        <p:spPr>
          <a:xfrm>
            <a:off x="10930116" y="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@fakesib</a:t>
            </a:r>
            <a:endParaRPr lang="ru-RU" dirty="0">
              <a:solidFill>
                <a:schemeClr val="bg1">
                  <a:lumMod val="8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257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49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31C1D5-D733-A9C3-A73E-9449488A2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F35B8E3E-DC9A-A892-8F7A-489F22620377}"/>
              </a:ext>
            </a:extLst>
          </p:cNvPr>
          <p:cNvSpPr>
            <a:spLocks/>
          </p:cNvSpPr>
          <p:nvPr/>
        </p:nvSpPr>
        <p:spPr>
          <a:xfrm>
            <a:off x="4140200" y="-2565400"/>
            <a:ext cx="3911600" cy="3911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044000" rtlCol="0" anchor="b" anchorCtr="1"/>
          <a:lstStyle/>
          <a:p>
            <a:pPr algn="ctr"/>
            <a:endParaRPr lang="ru-RU" sz="3200" i="1" dirty="0">
              <a:solidFill>
                <a:schemeClr val="tx1"/>
              </a:solidFill>
              <a:latin typeface="Aptos Black" panose="020B0004020202020204" pitchFamily="34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" name="Ромб 4">
            <a:extLst>
              <a:ext uri="{FF2B5EF4-FFF2-40B4-BE49-F238E27FC236}">
                <a16:creationId xmlns:a16="http://schemas.microsoft.com/office/drawing/2014/main" id="{31E264FF-D01E-26D1-B3F4-E9CA537158C0}"/>
              </a:ext>
            </a:extLst>
          </p:cNvPr>
          <p:cNvSpPr/>
          <p:nvPr/>
        </p:nvSpPr>
        <p:spPr>
          <a:xfrm>
            <a:off x="9324215" y="5134869"/>
            <a:ext cx="5579782" cy="2310132"/>
          </a:xfrm>
          <a:custGeom>
            <a:avLst/>
            <a:gdLst>
              <a:gd name="connsiteX0" fmla="*/ 0 w 4995949"/>
              <a:gd name="connsiteY0" fmla="*/ 1151313 h 2302626"/>
              <a:gd name="connsiteX1" fmla="*/ 2497975 w 4995949"/>
              <a:gd name="connsiteY1" fmla="*/ 0 h 2302626"/>
              <a:gd name="connsiteX2" fmla="*/ 4995949 w 4995949"/>
              <a:gd name="connsiteY2" fmla="*/ 1151313 h 2302626"/>
              <a:gd name="connsiteX3" fmla="*/ 2497975 w 4995949"/>
              <a:gd name="connsiteY3" fmla="*/ 2302626 h 2302626"/>
              <a:gd name="connsiteX4" fmla="*/ 0 w 4995949"/>
              <a:gd name="connsiteY4" fmla="*/ 1151313 h 2302626"/>
              <a:gd name="connsiteX0" fmla="*/ 0 w 4995949"/>
              <a:gd name="connsiteY0" fmla="*/ 0 h 1151313"/>
              <a:gd name="connsiteX1" fmla="*/ 3013365 w 4995949"/>
              <a:gd name="connsiteY1" fmla="*/ 245225 h 1151313"/>
              <a:gd name="connsiteX2" fmla="*/ 4995949 w 4995949"/>
              <a:gd name="connsiteY2" fmla="*/ 0 h 1151313"/>
              <a:gd name="connsiteX3" fmla="*/ 2497975 w 4995949"/>
              <a:gd name="connsiteY3" fmla="*/ 1151313 h 1151313"/>
              <a:gd name="connsiteX4" fmla="*/ 0 w 4995949"/>
              <a:gd name="connsiteY4" fmla="*/ 0 h 1151313"/>
              <a:gd name="connsiteX0" fmla="*/ 0 w 5694218"/>
              <a:gd name="connsiteY0" fmla="*/ 0 h 2306783"/>
              <a:gd name="connsiteX1" fmla="*/ 3711634 w 5694218"/>
              <a:gd name="connsiteY1" fmla="*/ 1400695 h 2306783"/>
              <a:gd name="connsiteX2" fmla="*/ 5694218 w 5694218"/>
              <a:gd name="connsiteY2" fmla="*/ 1155470 h 2306783"/>
              <a:gd name="connsiteX3" fmla="*/ 3196244 w 5694218"/>
              <a:gd name="connsiteY3" fmla="*/ 2306783 h 2306783"/>
              <a:gd name="connsiteX4" fmla="*/ 0 w 5694218"/>
              <a:gd name="connsiteY4" fmla="*/ 0 h 2306783"/>
              <a:gd name="connsiteX0" fmla="*/ 0 w 5453149"/>
              <a:gd name="connsiteY0" fmla="*/ 0 h 2306783"/>
              <a:gd name="connsiteX1" fmla="*/ 3711634 w 5453149"/>
              <a:gd name="connsiteY1" fmla="*/ 1400695 h 2306783"/>
              <a:gd name="connsiteX2" fmla="*/ 5453149 w 5453149"/>
              <a:gd name="connsiteY2" fmla="*/ 714895 h 2306783"/>
              <a:gd name="connsiteX3" fmla="*/ 3196244 w 5453149"/>
              <a:gd name="connsiteY3" fmla="*/ 2306783 h 2306783"/>
              <a:gd name="connsiteX4" fmla="*/ 0 w 5453149"/>
              <a:gd name="connsiteY4" fmla="*/ 0 h 2306783"/>
              <a:gd name="connsiteX0" fmla="*/ 0 w 5453149"/>
              <a:gd name="connsiteY0" fmla="*/ 0 h 2306783"/>
              <a:gd name="connsiteX1" fmla="*/ 3337561 w 5453149"/>
              <a:gd name="connsiteY1" fmla="*/ 1458884 h 2306783"/>
              <a:gd name="connsiteX2" fmla="*/ 5453149 w 5453149"/>
              <a:gd name="connsiteY2" fmla="*/ 714895 h 2306783"/>
              <a:gd name="connsiteX3" fmla="*/ 3196244 w 5453149"/>
              <a:gd name="connsiteY3" fmla="*/ 2306783 h 2306783"/>
              <a:gd name="connsiteX4" fmla="*/ 0 w 5453149"/>
              <a:gd name="connsiteY4" fmla="*/ 0 h 2306783"/>
              <a:gd name="connsiteX0" fmla="*/ 0 w 4862945"/>
              <a:gd name="connsiteY0" fmla="*/ 0 h 1866208"/>
              <a:gd name="connsiteX1" fmla="*/ 2747357 w 4862945"/>
              <a:gd name="connsiteY1" fmla="*/ 1018309 h 1866208"/>
              <a:gd name="connsiteX2" fmla="*/ 4862945 w 4862945"/>
              <a:gd name="connsiteY2" fmla="*/ 274320 h 1866208"/>
              <a:gd name="connsiteX3" fmla="*/ 2606040 w 4862945"/>
              <a:gd name="connsiteY3" fmla="*/ 1866208 h 1866208"/>
              <a:gd name="connsiteX4" fmla="*/ 0 w 4862945"/>
              <a:gd name="connsiteY4" fmla="*/ 0 h 1866208"/>
              <a:gd name="connsiteX0" fmla="*/ 0 w 5902036"/>
              <a:gd name="connsiteY0" fmla="*/ 0 h 2040776"/>
              <a:gd name="connsiteX1" fmla="*/ 3786448 w 5902036"/>
              <a:gd name="connsiteY1" fmla="*/ 1192877 h 2040776"/>
              <a:gd name="connsiteX2" fmla="*/ 5902036 w 5902036"/>
              <a:gd name="connsiteY2" fmla="*/ 448888 h 2040776"/>
              <a:gd name="connsiteX3" fmla="*/ 3645131 w 5902036"/>
              <a:gd name="connsiteY3" fmla="*/ 2040776 h 2040776"/>
              <a:gd name="connsiteX4" fmla="*/ 0 w 5902036"/>
              <a:gd name="connsiteY4" fmla="*/ 0 h 2040776"/>
              <a:gd name="connsiteX0" fmla="*/ 0 w 5902036"/>
              <a:gd name="connsiteY0" fmla="*/ 0 h 2040776"/>
              <a:gd name="connsiteX1" fmla="*/ 3686695 w 5902036"/>
              <a:gd name="connsiteY1" fmla="*/ 993372 h 2040776"/>
              <a:gd name="connsiteX2" fmla="*/ 5902036 w 5902036"/>
              <a:gd name="connsiteY2" fmla="*/ 448888 h 2040776"/>
              <a:gd name="connsiteX3" fmla="*/ 3645131 w 5902036"/>
              <a:gd name="connsiteY3" fmla="*/ 2040776 h 2040776"/>
              <a:gd name="connsiteX4" fmla="*/ 0 w 5902036"/>
              <a:gd name="connsiteY4" fmla="*/ 0 h 2040776"/>
              <a:gd name="connsiteX0" fmla="*/ 0 w 5586153"/>
              <a:gd name="connsiteY0" fmla="*/ 0 h 2040776"/>
              <a:gd name="connsiteX1" fmla="*/ 3686695 w 5586153"/>
              <a:gd name="connsiteY1" fmla="*/ 993372 h 2040776"/>
              <a:gd name="connsiteX2" fmla="*/ 5586153 w 5586153"/>
              <a:gd name="connsiteY2" fmla="*/ 324197 h 2040776"/>
              <a:gd name="connsiteX3" fmla="*/ 3645131 w 5586153"/>
              <a:gd name="connsiteY3" fmla="*/ 2040776 h 2040776"/>
              <a:gd name="connsiteX4" fmla="*/ 0 w 5586153"/>
              <a:gd name="connsiteY4" fmla="*/ 0 h 2040776"/>
              <a:gd name="connsiteX0" fmla="*/ 0 w 5685905"/>
              <a:gd name="connsiteY0" fmla="*/ 0 h 1866208"/>
              <a:gd name="connsiteX1" fmla="*/ 3786447 w 5685905"/>
              <a:gd name="connsiteY1" fmla="*/ 818804 h 1866208"/>
              <a:gd name="connsiteX2" fmla="*/ 5685905 w 5685905"/>
              <a:gd name="connsiteY2" fmla="*/ 149629 h 1866208"/>
              <a:gd name="connsiteX3" fmla="*/ 3744883 w 5685905"/>
              <a:gd name="connsiteY3" fmla="*/ 1866208 h 1866208"/>
              <a:gd name="connsiteX4" fmla="*/ 0 w 5685905"/>
              <a:gd name="connsiteY4" fmla="*/ 0 h 1866208"/>
              <a:gd name="connsiteX0" fmla="*/ 0 w 5685905"/>
              <a:gd name="connsiteY0" fmla="*/ 0 h 1866208"/>
              <a:gd name="connsiteX1" fmla="*/ 3645130 w 5685905"/>
              <a:gd name="connsiteY1" fmla="*/ 727364 h 1866208"/>
              <a:gd name="connsiteX2" fmla="*/ 5685905 w 5685905"/>
              <a:gd name="connsiteY2" fmla="*/ 149629 h 1866208"/>
              <a:gd name="connsiteX3" fmla="*/ 3744883 w 5685905"/>
              <a:gd name="connsiteY3" fmla="*/ 1866208 h 1866208"/>
              <a:gd name="connsiteX4" fmla="*/ 0 w 5685905"/>
              <a:gd name="connsiteY4" fmla="*/ 0 h 1866208"/>
              <a:gd name="connsiteX0" fmla="*/ 0 w 5685905"/>
              <a:gd name="connsiteY0" fmla="*/ 0 h 1982586"/>
              <a:gd name="connsiteX1" fmla="*/ 3645130 w 5685905"/>
              <a:gd name="connsiteY1" fmla="*/ 727364 h 1982586"/>
              <a:gd name="connsiteX2" fmla="*/ 5685905 w 5685905"/>
              <a:gd name="connsiteY2" fmla="*/ 149629 h 1982586"/>
              <a:gd name="connsiteX3" fmla="*/ 3902825 w 5685905"/>
              <a:gd name="connsiteY3" fmla="*/ 1982586 h 1982586"/>
              <a:gd name="connsiteX4" fmla="*/ 0 w 5685905"/>
              <a:gd name="connsiteY4" fmla="*/ 0 h 1982586"/>
              <a:gd name="connsiteX0" fmla="*/ 0 w 5685905"/>
              <a:gd name="connsiteY0" fmla="*/ 0 h 2049088"/>
              <a:gd name="connsiteX1" fmla="*/ 3645130 w 5685905"/>
              <a:gd name="connsiteY1" fmla="*/ 727364 h 2049088"/>
              <a:gd name="connsiteX2" fmla="*/ 5685905 w 5685905"/>
              <a:gd name="connsiteY2" fmla="*/ 149629 h 2049088"/>
              <a:gd name="connsiteX3" fmla="*/ 3961014 w 5685905"/>
              <a:gd name="connsiteY3" fmla="*/ 2049088 h 2049088"/>
              <a:gd name="connsiteX4" fmla="*/ 0 w 5685905"/>
              <a:gd name="connsiteY4" fmla="*/ 0 h 2049088"/>
              <a:gd name="connsiteX0" fmla="*/ 0 w 6217920"/>
              <a:gd name="connsiteY0" fmla="*/ 0 h 2065714"/>
              <a:gd name="connsiteX1" fmla="*/ 4177145 w 6217920"/>
              <a:gd name="connsiteY1" fmla="*/ 743990 h 2065714"/>
              <a:gd name="connsiteX2" fmla="*/ 6217920 w 6217920"/>
              <a:gd name="connsiteY2" fmla="*/ 166255 h 2065714"/>
              <a:gd name="connsiteX3" fmla="*/ 4493029 w 6217920"/>
              <a:gd name="connsiteY3" fmla="*/ 2065714 h 2065714"/>
              <a:gd name="connsiteX4" fmla="*/ 0 w 6217920"/>
              <a:gd name="connsiteY4" fmla="*/ 0 h 2065714"/>
              <a:gd name="connsiteX0" fmla="*/ 0 w 5868785"/>
              <a:gd name="connsiteY0" fmla="*/ 0 h 1990899"/>
              <a:gd name="connsiteX1" fmla="*/ 3828010 w 5868785"/>
              <a:gd name="connsiteY1" fmla="*/ 669175 h 1990899"/>
              <a:gd name="connsiteX2" fmla="*/ 5868785 w 5868785"/>
              <a:gd name="connsiteY2" fmla="*/ 91440 h 1990899"/>
              <a:gd name="connsiteX3" fmla="*/ 4143894 w 5868785"/>
              <a:gd name="connsiteY3" fmla="*/ 1990899 h 1990899"/>
              <a:gd name="connsiteX4" fmla="*/ 0 w 5868785"/>
              <a:gd name="connsiteY4" fmla="*/ 0 h 1990899"/>
              <a:gd name="connsiteX0" fmla="*/ 0 w 5868785"/>
              <a:gd name="connsiteY0" fmla="*/ 0 h 1990899"/>
              <a:gd name="connsiteX1" fmla="*/ 4052453 w 5868785"/>
              <a:gd name="connsiteY1" fmla="*/ 976746 h 1990899"/>
              <a:gd name="connsiteX2" fmla="*/ 5868785 w 5868785"/>
              <a:gd name="connsiteY2" fmla="*/ 91440 h 1990899"/>
              <a:gd name="connsiteX3" fmla="*/ 4143894 w 5868785"/>
              <a:gd name="connsiteY3" fmla="*/ 1990899 h 1990899"/>
              <a:gd name="connsiteX4" fmla="*/ 0 w 5868785"/>
              <a:gd name="connsiteY4" fmla="*/ 0 h 1990899"/>
              <a:gd name="connsiteX0" fmla="*/ 0 w 5868785"/>
              <a:gd name="connsiteY0" fmla="*/ 0 h 1990899"/>
              <a:gd name="connsiteX1" fmla="*/ 4010889 w 5868785"/>
              <a:gd name="connsiteY1" fmla="*/ 860368 h 1990899"/>
              <a:gd name="connsiteX2" fmla="*/ 5868785 w 5868785"/>
              <a:gd name="connsiteY2" fmla="*/ 91440 h 1990899"/>
              <a:gd name="connsiteX3" fmla="*/ 4143894 w 5868785"/>
              <a:gd name="connsiteY3" fmla="*/ 1990899 h 1990899"/>
              <a:gd name="connsiteX4" fmla="*/ 0 w 5868785"/>
              <a:gd name="connsiteY4" fmla="*/ 0 h 1990899"/>
              <a:gd name="connsiteX0" fmla="*/ 0 w 5868785"/>
              <a:gd name="connsiteY0" fmla="*/ 0 h 1990899"/>
              <a:gd name="connsiteX1" fmla="*/ 4002576 w 5868785"/>
              <a:gd name="connsiteY1" fmla="*/ 793867 h 1990899"/>
              <a:gd name="connsiteX2" fmla="*/ 5868785 w 5868785"/>
              <a:gd name="connsiteY2" fmla="*/ 91440 h 1990899"/>
              <a:gd name="connsiteX3" fmla="*/ 4143894 w 5868785"/>
              <a:gd name="connsiteY3" fmla="*/ 1990899 h 1990899"/>
              <a:gd name="connsiteX4" fmla="*/ 0 w 5868785"/>
              <a:gd name="connsiteY4" fmla="*/ 0 h 1990899"/>
              <a:gd name="connsiteX0" fmla="*/ 0 w 5868785"/>
              <a:gd name="connsiteY0" fmla="*/ 0 h 1990899"/>
              <a:gd name="connsiteX1" fmla="*/ 4002576 w 5868785"/>
              <a:gd name="connsiteY1" fmla="*/ 768928 h 1990899"/>
              <a:gd name="connsiteX2" fmla="*/ 5868785 w 5868785"/>
              <a:gd name="connsiteY2" fmla="*/ 91440 h 1990899"/>
              <a:gd name="connsiteX3" fmla="*/ 4143894 w 5868785"/>
              <a:gd name="connsiteY3" fmla="*/ 1990899 h 1990899"/>
              <a:gd name="connsiteX4" fmla="*/ 0 w 5868785"/>
              <a:gd name="connsiteY4" fmla="*/ 0 h 1990899"/>
              <a:gd name="connsiteX0" fmla="*/ 0 w 3891707"/>
              <a:gd name="connsiteY0" fmla="*/ 583829 h 1899459"/>
              <a:gd name="connsiteX1" fmla="*/ 2025498 w 3891707"/>
              <a:gd name="connsiteY1" fmla="*/ 677488 h 1899459"/>
              <a:gd name="connsiteX2" fmla="*/ 3891707 w 3891707"/>
              <a:gd name="connsiteY2" fmla="*/ 0 h 1899459"/>
              <a:gd name="connsiteX3" fmla="*/ 2166816 w 3891707"/>
              <a:gd name="connsiteY3" fmla="*/ 1899459 h 1899459"/>
              <a:gd name="connsiteX4" fmla="*/ 0 w 3891707"/>
              <a:gd name="connsiteY4" fmla="*/ 583829 h 1899459"/>
              <a:gd name="connsiteX0" fmla="*/ 0 w 4455592"/>
              <a:gd name="connsiteY0" fmla="*/ 528137 h 1899459"/>
              <a:gd name="connsiteX1" fmla="*/ 2589383 w 4455592"/>
              <a:gd name="connsiteY1" fmla="*/ 677488 h 1899459"/>
              <a:gd name="connsiteX2" fmla="*/ 4455592 w 4455592"/>
              <a:gd name="connsiteY2" fmla="*/ 0 h 1899459"/>
              <a:gd name="connsiteX3" fmla="*/ 2730701 w 4455592"/>
              <a:gd name="connsiteY3" fmla="*/ 1899459 h 1899459"/>
              <a:gd name="connsiteX4" fmla="*/ 0 w 4455592"/>
              <a:gd name="connsiteY4" fmla="*/ 528137 h 1899459"/>
              <a:gd name="connsiteX0" fmla="*/ 0 w 4587862"/>
              <a:gd name="connsiteY0" fmla="*/ 688252 h 1899459"/>
              <a:gd name="connsiteX1" fmla="*/ 2721653 w 4587862"/>
              <a:gd name="connsiteY1" fmla="*/ 677488 h 1899459"/>
              <a:gd name="connsiteX2" fmla="*/ 4587862 w 4587862"/>
              <a:gd name="connsiteY2" fmla="*/ 0 h 1899459"/>
              <a:gd name="connsiteX3" fmla="*/ 2862971 w 4587862"/>
              <a:gd name="connsiteY3" fmla="*/ 1899459 h 1899459"/>
              <a:gd name="connsiteX4" fmla="*/ 0 w 4587862"/>
              <a:gd name="connsiteY4" fmla="*/ 688252 h 189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7862" h="1899459">
                <a:moveTo>
                  <a:pt x="0" y="688252"/>
                </a:moveTo>
                <a:lnTo>
                  <a:pt x="2721653" y="677488"/>
                </a:lnTo>
                <a:lnTo>
                  <a:pt x="4587862" y="0"/>
                </a:lnTo>
                <a:lnTo>
                  <a:pt x="2862971" y="1899459"/>
                </a:lnTo>
                <a:lnTo>
                  <a:pt x="0" y="688252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A67D4-6C64-6377-689E-8FF4B9B934CA}"/>
              </a:ext>
            </a:extLst>
          </p:cNvPr>
          <p:cNvSpPr txBox="1"/>
          <p:nvPr/>
        </p:nvSpPr>
        <p:spPr>
          <a:xfrm>
            <a:off x="4428716" y="0"/>
            <a:ext cx="3334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i="1" dirty="0">
                <a:solidFill>
                  <a:srgbClr val="015497"/>
                </a:solidFill>
                <a:latin typeface="Aptos Black" panose="020B0004020202020204" pitchFamily="34" charset="0"/>
              </a:rPr>
              <a:t>ПРЕДЫСТОРИЯ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80ED2FB8-7C07-58C2-279E-EBD3E43B2257}"/>
              </a:ext>
            </a:extLst>
          </p:cNvPr>
          <p:cNvSpPr>
            <a:spLocks/>
          </p:cNvSpPr>
          <p:nvPr/>
        </p:nvSpPr>
        <p:spPr>
          <a:xfrm>
            <a:off x="4140200" y="7061200"/>
            <a:ext cx="3911600" cy="3911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044000" rtlCol="0" anchor="b" anchorCtr="1"/>
          <a:lstStyle/>
          <a:p>
            <a:pPr algn="ctr"/>
            <a:endParaRPr lang="ru-RU" sz="3200" i="1" dirty="0">
              <a:solidFill>
                <a:schemeClr val="tx1"/>
              </a:solidFill>
              <a:latin typeface="Aptos Black" panose="020B0004020202020204" pitchFamily="34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24" name="Рисунок 23" descr="Изображение выглядит как Шрифт, Графика, логотип, Цвет электрик&#10;&#10;Автоматически созданное описание">
            <a:extLst>
              <a:ext uri="{FF2B5EF4-FFF2-40B4-BE49-F238E27FC236}">
                <a16:creationId xmlns:a16="http://schemas.microsoft.com/office/drawing/2014/main" id="{E420DE2F-704E-7161-86F6-FBAEED3C5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20" y="0"/>
            <a:ext cx="3099564" cy="626096"/>
          </a:xfrm>
          <a:prstGeom prst="rect">
            <a:avLst/>
          </a:prstGeom>
        </p:spPr>
      </p:pic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5FD6C4C3-93C3-F681-55BB-A19970AABAD0}"/>
              </a:ext>
            </a:extLst>
          </p:cNvPr>
          <p:cNvGrpSpPr/>
          <p:nvPr/>
        </p:nvGrpSpPr>
        <p:grpSpPr>
          <a:xfrm>
            <a:off x="176004" y="137073"/>
            <a:ext cx="430716" cy="202482"/>
            <a:chOff x="2807544" y="1368110"/>
            <a:chExt cx="4914058" cy="2310139"/>
          </a:xfrm>
        </p:grpSpPr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6F587283-387C-52E5-229E-BC8105BF05D8}"/>
                </a:ext>
              </a:extLst>
            </p:cNvPr>
            <p:cNvSpPr/>
            <p:nvPr/>
          </p:nvSpPr>
          <p:spPr>
            <a:xfrm>
              <a:off x="5572489" y="1368110"/>
              <a:ext cx="1047022" cy="10470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8" name="Ромб 4">
              <a:extLst>
                <a:ext uri="{FF2B5EF4-FFF2-40B4-BE49-F238E27FC236}">
                  <a16:creationId xmlns:a16="http://schemas.microsoft.com/office/drawing/2014/main" id="{5F6834B5-301D-CC36-1B67-4DB8EAA5A106}"/>
                </a:ext>
              </a:extLst>
            </p:cNvPr>
            <p:cNvSpPr/>
            <p:nvPr/>
          </p:nvSpPr>
          <p:spPr>
            <a:xfrm>
              <a:off x="2807544" y="2011227"/>
              <a:ext cx="4914058" cy="1667022"/>
            </a:xfrm>
            <a:custGeom>
              <a:avLst/>
              <a:gdLst>
                <a:gd name="connsiteX0" fmla="*/ 0 w 4995949"/>
                <a:gd name="connsiteY0" fmla="*/ 1151313 h 2302626"/>
                <a:gd name="connsiteX1" fmla="*/ 2497975 w 4995949"/>
                <a:gd name="connsiteY1" fmla="*/ 0 h 2302626"/>
                <a:gd name="connsiteX2" fmla="*/ 4995949 w 4995949"/>
                <a:gd name="connsiteY2" fmla="*/ 1151313 h 2302626"/>
                <a:gd name="connsiteX3" fmla="*/ 2497975 w 4995949"/>
                <a:gd name="connsiteY3" fmla="*/ 2302626 h 2302626"/>
                <a:gd name="connsiteX4" fmla="*/ 0 w 4995949"/>
                <a:gd name="connsiteY4" fmla="*/ 1151313 h 2302626"/>
                <a:gd name="connsiteX0" fmla="*/ 0 w 4995949"/>
                <a:gd name="connsiteY0" fmla="*/ 0 h 1151313"/>
                <a:gd name="connsiteX1" fmla="*/ 3013365 w 4995949"/>
                <a:gd name="connsiteY1" fmla="*/ 245225 h 1151313"/>
                <a:gd name="connsiteX2" fmla="*/ 4995949 w 4995949"/>
                <a:gd name="connsiteY2" fmla="*/ 0 h 1151313"/>
                <a:gd name="connsiteX3" fmla="*/ 2497975 w 4995949"/>
                <a:gd name="connsiteY3" fmla="*/ 1151313 h 1151313"/>
                <a:gd name="connsiteX4" fmla="*/ 0 w 4995949"/>
                <a:gd name="connsiteY4" fmla="*/ 0 h 1151313"/>
                <a:gd name="connsiteX0" fmla="*/ 0 w 5694218"/>
                <a:gd name="connsiteY0" fmla="*/ 0 h 2306783"/>
                <a:gd name="connsiteX1" fmla="*/ 3711634 w 5694218"/>
                <a:gd name="connsiteY1" fmla="*/ 1400695 h 2306783"/>
                <a:gd name="connsiteX2" fmla="*/ 5694218 w 5694218"/>
                <a:gd name="connsiteY2" fmla="*/ 1155470 h 2306783"/>
                <a:gd name="connsiteX3" fmla="*/ 3196244 w 5694218"/>
                <a:gd name="connsiteY3" fmla="*/ 2306783 h 2306783"/>
                <a:gd name="connsiteX4" fmla="*/ 0 w 5694218"/>
                <a:gd name="connsiteY4" fmla="*/ 0 h 2306783"/>
                <a:gd name="connsiteX0" fmla="*/ 0 w 5453149"/>
                <a:gd name="connsiteY0" fmla="*/ 0 h 2306783"/>
                <a:gd name="connsiteX1" fmla="*/ 3711634 w 5453149"/>
                <a:gd name="connsiteY1" fmla="*/ 1400695 h 2306783"/>
                <a:gd name="connsiteX2" fmla="*/ 5453149 w 5453149"/>
                <a:gd name="connsiteY2" fmla="*/ 714895 h 2306783"/>
                <a:gd name="connsiteX3" fmla="*/ 3196244 w 5453149"/>
                <a:gd name="connsiteY3" fmla="*/ 2306783 h 2306783"/>
                <a:gd name="connsiteX4" fmla="*/ 0 w 5453149"/>
                <a:gd name="connsiteY4" fmla="*/ 0 h 2306783"/>
                <a:gd name="connsiteX0" fmla="*/ 0 w 5453149"/>
                <a:gd name="connsiteY0" fmla="*/ 0 h 2306783"/>
                <a:gd name="connsiteX1" fmla="*/ 3337561 w 5453149"/>
                <a:gd name="connsiteY1" fmla="*/ 1458884 h 2306783"/>
                <a:gd name="connsiteX2" fmla="*/ 5453149 w 5453149"/>
                <a:gd name="connsiteY2" fmla="*/ 714895 h 2306783"/>
                <a:gd name="connsiteX3" fmla="*/ 3196244 w 5453149"/>
                <a:gd name="connsiteY3" fmla="*/ 2306783 h 2306783"/>
                <a:gd name="connsiteX4" fmla="*/ 0 w 5453149"/>
                <a:gd name="connsiteY4" fmla="*/ 0 h 2306783"/>
                <a:gd name="connsiteX0" fmla="*/ 0 w 4862945"/>
                <a:gd name="connsiteY0" fmla="*/ 0 h 1866208"/>
                <a:gd name="connsiteX1" fmla="*/ 2747357 w 4862945"/>
                <a:gd name="connsiteY1" fmla="*/ 1018309 h 1866208"/>
                <a:gd name="connsiteX2" fmla="*/ 4862945 w 4862945"/>
                <a:gd name="connsiteY2" fmla="*/ 274320 h 1866208"/>
                <a:gd name="connsiteX3" fmla="*/ 2606040 w 4862945"/>
                <a:gd name="connsiteY3" fmla="*/ 1866208 h 1866208"/>
                <a:gd name="connsiteX4" fmla="*/ 0 w 4862945"/>
                <a:gd name="connsiteY4" fmla="*/ 0 h 1866208"/>
                <a:gd name="connsiteX0" fmla="*/ 0 w 5902036"/>
                <a:gd name="connsiteY0" fmla="*/ 0 h 2040776"/>
                <a:gd name="connsiteX1" fmla="*/ 3786448 w 5902036"/>
                <a:gd name="connsiteY1" fmla="*/ 1192877 h 2040776"/>
                <a:gd name="connsiteX2" fmla="*/ 5902036 w 5902036"/>
                <a:gd name="connsiteY2" fmla="*/ 448888 h 2040776"/>
                <a:gd name="connsiteX3" fmla="*/ 3645131 w 5902036"/>
                <a:gd name="connsiteY3" fmla="*/ 2040776 h 2040776"/>
                <a:gd name="connsiteX4" fmla="*/ 0 w 5902036"/>
                <a:gd name="connsiteY4" fmla="*/ 0 h 2040776"/>
                <a:gd name="connsiteX0" fmla="*/ 0 w 5902036"/>
                <a:gd name="connsiteY0" fmla="*/ 0 h 2040776"/>
                <a:gd name="connsiteX1" fmla="*/ 3686695 w 5902036"/>
                <a:gd name="connsiteY1" fmla="*/ 993372 h 2040776"/>
                <a:gd name="connsiteX2" fmla="*/ 5902036 w 5902036"/>
                <a:gd name="connsiteY2" fmla="*/ 448888 h 2040776"/>
                <a:gd name="connsiteX3" fmla="*/ 3645131 w 5902036"/>
                <a:gd name="connsiteY3" fmla="*/ 2040776 h 2040776"/>
                <a:gd name="connsiteX4" fmla="*/ 0 w 5902036"/>
                <a:gd name="connsiteY4" fmla="*/ 0 h 2040776"/>
                <a:gd name="connsiteX0" fmla="*/ 0 w 5586153"/>
                <a:gd name="connsiteY0" fmla="*/ 0 h 2040776"/>
                <a:gd name="connsiteX1" fmla="*/ 3686695 w 5586153"/>
                <a:gd name="connsiteY1" fmla="*/ 993372 h 2040776"/>
                <a:gd name="connsiteX2" fmla="*/ 5586153 w 5586153"/>
                <a:gd name="connsiteY2" fmla="*/ 324197 h 2040776"/>
                <a:gd name="connsiteX3" fmla="*/ 3645131 w 5586153"/>
                <a:gd name="connsiteY3" fmla="*/ 2040776 h 2040776"/>
                <a:gd name="connsiteX4" fmla="*/ 0 w 5586153"/>
                <a:gd name="connsiteY4" fmla="*/ 0 h 2040776"/>
                <a:gd name="connsiteX0" fmla="*/ 0 w 5685905"/>
                <a:gd name="connsiteY0" fmla="*/ 0 h 1866208"/>
                <a:gd name="connsiteX1" fmla="*/ 3786447 w 5685905"/>
                <a:gd name="connsiteY1" fmla="*/ 818804 h 1866208"/>
                <a:gd name="connsiteX2" fmla="*/ 5685905 w 5685905"/>
                <a:gd name="connsiteY2" fmla="*/ 149629 h 1866208"/>
                <a:gd name="connsiteX3" fmla="*/ 3744883 w 5685905"/>
                <a:gd name="connsiteY3" fmla="*/ 1866208 h 1866208"/>
                <a:gd name="connsiteX4" fmla="*/ 0 w 5685905"/>
                <a:gd name="connsiteY4" fmla="*/ 0 h 1866208"/>
                <a:gd name="connsiteX0" fmla="*/ 0 w 5685905"/>
                <a:gd name="connsiteY0" fmla="*/ 0 h 1866208"/>
                <a:gd name="connsiteX1" fmla="*/ 3645130 w 5685905"/>
                <a:gd name="connsiteY1" fmla="*/ 727364 h 1866208"/>
                <a:gd name="connsiteX2" fmla="*/ 5685905 w 5685905"/>
                <a:gd name="connsiteY2" fmla="*/ 149629 h 1866208"/>
                <a:gd name="connsiteX3" fmla="*/ 3744883 w 5685905"/>
                <a:gd name="connsiteY3" fmla="*/ 1866208 h 1866208"/>
                <a:gd name="connsiteX4" fmla="*/ 0 w 5685905"/>
                <a:gd name="connsiteY4" fmla="*/ 0 h 1866208"/>
                <a:gd name="connsiteX0" fmla="*/ 0 w 5685905"/>
                <a:gd name="connsiteY0" fmla="*/ 0 h 1982586"/>
                <a:gd name="connsiteX1" fmla="*/ 3645130 w 5685905"/>
                <a:gd name="connsiteY1" fmla="*/ 727364 h 1982586"/>
                <a:gd name="connsiteX2" fmla="*/ 5685905 w 5685905"/>
                <a:gd name="connsiteY2" fmla="*/ 149629 h 1982586"/>
                <a:gd name="connsiteX3" fmla="*/ 3902825 w 5685905"/>
                <a:gd name="connsiteY3" fmla="*/ 1982586 h 1982586"/>
                <a:gd name="connsiteX4" fmla="*/ 0 w 5685905"/>
                <a:gd name="connsiteY4" fmla="*/ 0 h 1982586"/>
                <a:gd name="connsiteX0" fmla="*/ 0 w 5685905"/>
                <a:gd name="connsiteY0" fmla="*/ 0 h 2049088"/>
                <a:gd name="connsiteX1" fmla="*/ 3645130 w 5685905"/>
                <a:gd name="connsiteY1" fmla="*/ 727364 h 2049088"/>
                <a:gd name="connsiteX2" fmla="*/ 5685905 w 5685905"/>
                <a:gd name="connsiteY2" fmla="*/ 149629 h 2049088"/>
                <a:gd name="connsiteX3" fmla="*/ 3961014 w 5685905"/>
                <a:gd name="connsiteY3" fmla="*/ 2049088 h 2049088"/>
                <a:gd name="connsiteX4" fmla="*/ 0 w 5685905"/>
                <a:gd name="connsiteY4" fmla="*/ 0 h 2049088"/>
                <a:gd name="connsiteX0" fmla="*/ 0 w 6217920"/>
                <a:gd name="connsiteY0" fmla="*/ 0 h 2065714"/>
                <a:gd name="connsiteX1" fmla="*/ 4177145 w 6217920"/>
                <a:gd name="connsiteY1" fmla="*/ 743990 h 2065714"/>
                <a:gd name="connsiteX2" fmla="*/ 6217920 w 6217920"/>
                <a:gd name="connsiteY2" fmla="*/ 166255 h 2065714"/>
                <a:gd name="connsiteX3" fmla="*/ 4493029 w 6217920"/>
                <a:gd name="connsiteY3" fmla="*/ 2065714 h 2065714"/>
                <a:gd name="connsiteX4" fmla="*/ 0 w 6217920"/>
                <a:gd name="connsiteY4" fmla="*/ 0 h 2065714"/>
                <a:gd name="connsiteX0" fmla="*/ 0 w 5868785"/>
                <a:gd name="connsiteY0" fmla="*/ 0 h 1990899"/>
                <a:gd name="connsiteX1" fmla="*/ 3828010 w 5868785"/>
                <a:gd name="connsiteY1" fmla="*/ 669175 h 1990899"/>
                <a:gd name="connsiteX2" fmla="*/ 5868785 w 5868785"/>
                <a:gd name="connsiteY2" fmla="*/ 91440 h 1990899"/>
                <a:gd name="connsiteX3" fmla="*/ 4143894 w 5868785"/>
                <a:gd name="connsiteY3" fmla="*/ 1990899 h 1990899"/>
                <a:gd name="connsiteX4" fmla="*/ 0 w 5868785"/>
                <a:gd name="connsiteY4" fmla="*/ 0 h 1990899"/>
                <a:gd name="connsiteX0" fmla="*/ 0 w 5868785"/>
                <a:gd name="connsiteY0" fmla="*/ 0 h 1990899"/>
                <a:gd name="connsiteX1" fmla="*/ 4052453 w 5868785"/>
                <a:gd name="connsiteY1" fmla="*/ 976746 h 1990899"/>
                <a:gd name="connsiteX2" fmla="*/ 5868785 w 5868785"/>
                <a:gd name="connsiteY2" fmla="*/ 91440 h 1990899"/>
                <a:gd name="connsiteX3" fmla="*/ 4143894 w 5868785"/>
                <a:gd name="connsiteY3" fmla="*/ 1990899 h 1990899"/>
                <a:gd name="connsiteX4" fmla="*/ 0 w 5868785"/>
                <a:gd name="connsiteY4" fmla="*/ 0 h 1990899"/>
                <a:gd name="connsiteX0" fmla="*/ 0 w 5868785"/>
                <a:gd name="connsiteY0" fmla="*/ 0 h 1990899"/>
                <a:gd name="connsiteX1" fmla="*/ 4010889 w 5868785"/>
                <a:gd name="connsiteY1" fmla="*/ 860368 h 1990899"/>
                <a:gd name="connsiteX2" fmla="*/ 5868785 w 5868785"/>
                <a:gd name="connsiteY2" fmla="*/ 91440 h 1990899"/>
                <a:gd name="connsiteX3" fmla="*/ 4143894 w 5868785"/>
                <a:gd name="connsiteY3" fmla="*/ 1990899 h 1990899"/>
                <a:gd name="connsiteX4" fmla="*/ 0 w 5868785"/>
                <a:gd name="connsiteY4" fmla="*/ 0 h 1990899"/>
                <a:gd name="connsiteX0" fmla="*/ 0 w 5868785"/>
                <a:gd name="connsiteY0" fmla="*/ 0 h 1990899"/>
                <a:gd name="connsiteX1" fmla="*/ 4002576 w 5868785"/>
                <a:gd name="connsiteY1" fmla="*/ 793867 h 1990899"/>
                <a:gd name="connsiteX2" fmla="*/ 5868785 w 5868785"/>
                <a:gd name="connsiteY2" fmla="*/ 91440 h 1990899"/>
                <a:gd name="connsiteX3" fmla="*/ 4143894 w 5868785"/>
                <a:gd name="connsiteY3" fmla="*/ 1990899 h 1990899"/>
                <a:gd name="connsiteX4" fmla="*/ 0 w 5868785"/>
                <a:gd name="connsiteY4" fmla="*/ 0 h 1990899"/>
                <a:gd name="connsiteX0" fmla="*/ 0 w 5868785"/>
                <a:gd name="connsiteY0" fmla="*/ 0 h 1990899"/>
                <a:gd name="connsiteX1" fmla="*/ 4002576 w 5868785"/>
                <a:gd name="connsiteY1" fmla="*/ 768928 h 1990899"/>
                <a:gd name="connsiteX2" fmla="*/ 5868785 w 5868785"/>
                <a:gd name="connsiteY2" fmla="*/ 91440 h 1990899"/>
                <a:gd name="connsiteX3" fmla="*/ 4143894 w 5868785"/>
                <a:gd name="connsiteY3" fmla="*/ 1990899 h 1990899"/>
                <a:gd name="connsiteX4" fmla="*/ 0 w 5868785"/>
                <a:gd name="connsiteY4" fmla="*/ 0 h 1990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8785" h="1990899">
                  <a:moveTo>
                    <a:pt x="0" y="0"/>
                  </a:moveTo>
                  <a:lnTo>
                    <a:pt x="4002576" y="768928"/>
                  </a:lnTo>
                  <a:lnTo>
                    <a:pt x="5868785" y="91440"/>
                  </a:lnTo>
                  <a:lnTo>
                    <a:pt x="4143894" y="1990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39" name="Ромб 4">
            <a:extLst>
              <a:ext uri="{FF2B5EF4-FFF2-40B4-BE49-F238E27FC236}">
                <a16:creationId xmlns:a16="http://schemas.microsoft.com/office/drawing/2014/main" id="{CCC30AFC-9D9A-9961-C4CB-94D78F4BDF88}"/>
              </a:ext>
            </a:extLst>
          </p:cNvPr>
          <p:cNvSpPr/>
          <p:nvPr/>
        </p:nvSpPr>
        <p:spPr>
          <a:xfrm flipH="1" flipV="1">
            <a:off x="224978" y="323632"/>
            <a:ext cx="426206" cy="144584"/>
          </a:xfrm>
          <a:custGeom>
            <a:avLst/>
            <a:gdLst>
              <a:gd name="connsiteX0" fmla="*/ 0 w 4995949"/>
              <a:gd name="connsiteY0" fmla="*/ 1151313 h 2302626"/>
              <a:gd name="connsiteX1" fmla="*/ 2497975 w 4995949"/>
              <a:gd name="connsiteY1" fmla="*/ 0 h 2302626"/>
              <a:gd name="connsiteX2" fmla="*/ 4995949 w 4995949"/>
              <a:gd name="connsiteY2" fmla="*/ 1151313 h 2302626"/>
              <a:gd name="connsiteX3" fmla="*/ 2497975 w 4995949"/>
              <a:gd name="connsiteY3" fmla="*/ 2302626 h 2302626"/>
              <a:gd name="connsiteX4" fmla="*/ 0 w 4995949"/>
              <a:gd name="connsiteY4" fmla="*/ 1151313 h 2302626"/>
              <a:gd name="connsiteX0" fmla="*/ 0 w 4995949"/>
              <a:gd name="connsiteY0" fmla="*/ 0 h 1151313"/>
              <a:gd name="connsiteX1" fmla="*/ 3013365 w 4995949"/>
              <a:gd name="connsiteY1" fmla="*/ 245225 h 1151313"/>
              <a:gd name="connsiteX2" fmla="*/ 4995949 w 4995949"/>
              <a:gd name="connsiteY2" fmla="*/ 0 h 1151313"/>
              <a:gd name="connsiteX3" fmla="*/ 2497975 w 4995949"/>
              <a:gd name="connsiteY3" fmla="*/ 1151313 h 1151313"/>
              <a:gd name="connsiteX4" fmla="*/ 0 w 4995949"/>
              <a:gd name="connsiteY4" fmla="*/ 0 h 1151313"/>
              <a:gd name="connsiteX0" fmla="*/ 0 w 5694218"/>
              <a:gd name="connsiteY0" fmla="*/ 0 h 2306783"/>
              <a:gd name="connsiteX1" fmla="*/ 3711634 w 5694218"/>
              <a:gd name="connsiteY1" fmla="*/ 1400695 h 2306783"/>
              <a:gd name="connsiteX2" fmla="*/ 5694218 w 5694218"/>
              <a:gd name="connsiteY2" fmla="*/ 1155470 h 2306783"/>
              <a:gd name="connsiteX3" fmla="*/ 3196244 w 5694218"/>
              <a:gd name="connsiteY3" fmla="*/ 2306783 h 2306783"/>
              <a:gd name="connsiteX4" fmla="*/ 0 w 5694218"/>
              <a:gd name="connsiteY4" fmla="*/ 0 h 2306783"/>
              <a:gd name="connsiteX0" fmla="*/ 0 w 5453149"/>
              <a:gd name="connsiteY0" fmla="*/ 0 h 2306783"/>
              <a:gd name="connsiteX1" fmla="*/ 3711634 w 5453149"/>
              <a:gd name="connsiteY1" fmla="*/ 1400695 h 2306783"/>
              <a:gd name="connsiteX2" fmla="*/ 5453149 w 5453149"/>
              <a:gd name="connsiteY2" fmla="*/ 714895 h 2306783"/>
              <a:gd name="connsiteX3" fmla="*/ 3196244 w 5453149"/>
              <a:gd name="connsiteY3" fmla="*/ 2306783 h 2306783"/>
              <a:gd name="connsiteX4" fmla="*/ 0 w 5453149"/>
              <a:gd name="connsiteY4" fmla="*/ 0 h 2306783"/>
              <a:gd name="connsiteX0" fmla="*/ 0 w 5453149"/>
              <a:gd name="connsiteY0" fmla="*/ 0 h 2306783"/>
              <a:gd name="connsiteX1" fmla="*/ 3337561 w 5453149"/>
              <a:gd name="connsiteY1" fmla="*/ 1458884 h 2306783"/>
              <a:gd name="connsiteX2" fmla="*/ 5453149 w 5453149"/>
              <a:gd name="connsiteY2" fmla="*/ 714895 h 2306783"/>
              <a:gd name="connsiteX3" fmla="*/ 3196244 w 5453149"/>
              <a:gd name="connsiteY3" fmla="*/ 2306783 h 2306783"/>
              <a:gd name="connsiteX4" fmla="*/ 0 w 5453149"/>
              <a:gd name="connsiteY4" fmla="*/ 0 h 2306783"/>
              <a:gd name="connsiteX0" fmla="*/ 0 w 4862945"/>
              <a:gd name="connsiteY0" fmla="*/ 0 h 1866208"/>
              <a:gd name="connsiteX1" fmla="*/ 2747357 w 4862945"/>
              <a:gd name="connsiteY1" fmla="*/ 1018309 h 1866208"/>
              <a:gd name="connsiteX2" fmla="*/ 4862945 w 4862945"/>
              <a:gd name="connsiteY2" fmla="*/ 274320 h 1866208"/>
              <a:gd name="connsiteX3" fmla="*/ 2606040 w 4862945"/>
              <a:gd name="connsiteY3" fmla="*/ 1866208 h 1866208"/>
              <a:gd name="connsiteX4" fmla="*/ 0 w 4862945"/>
              <a:gd name="connsiteY4" fmla="*/ 0 h 1866208"/>
              <a:gd name="connsiteX0" fmla="*/ 0 w 5902036"/>
              <a:gd name="connsiteY0" fmla="*/ 0 h 2040776"/>
              <a:gd name="connsiteX1" fmla="*/ 3786448 w 5902036"/>
              <a:gd name="connsiteY1" fmla="*/ 1192877 h 2040776"/>
              <a:gd name="connsiteX2" fmla="*/ 5902036 w 5902036"/>
              <a:gd name="connsiteY2" fmla="*/ 448888 h 2040776"/>
              <a:gd name="connsiteX3" fmla="*/ 3645131 w 5902036"/>
              <a:gd name="connsiteY3" fmla="*/ 2040776 h 2040776"/>
              <a:gd name="connsiteX4" fmla="*/ 0 w 5902036"/>
              <a:gd name="connsiteY4" fmla="*/ 0 h 2040776"/>
              <a:gd name="connsiteX0" fmla="*/ 0 w 5902036"/>
              <a:gd name="connsiteY0" fmla="*/ 0 h 2040776"/>
              <a:gd name="connsiteX1" fmla="*/ 3686695 w 5902036"/>
              <a:gd name="connsiteY1" fmla="*/ 993372 h 2040776"/>
              <a:gd name="connsiteX2" fmla="*/ 5902036 w 5902036"/>
              <a:gd name="connsiteY2" fmla="*/ 448888 h 2040776"/>
              <a:gd name="connsiteX3" fmla="*/ 3645131 w 5902036"/>
              <a:gd name="connsiteY3" fmla="*/ 2040776 h 2040776"/>
              <a:gd name="connsiteX4" fmla="*/ 0 w 5902036"/>
              <a:gd name="connsiteY4" fmla="*/ 0 h 2040776"/>
              <a:gd name="connsiteX0" fmla="*/ 0 w 5586153"/>
              <a:gd name="connsiteY0" fmla="*/ 0 h 2040776"/>
              <a:gd name="connsiteX1" fmla="*/ 3686695 w 5586153"/>
              <a:gd name="connsiteY1" fmla="*/ 993372 h 2040776"/>
              <a:gd name="connsiteX2" fmla="*/ 5586153 w 5586153"/>
              <a:gd name="connsiteY2" fmla="*/ 324197 h 2040776"/>
              <a:gd name="connsiteX3" fmla="*/ 3645131 w 5586153"/>
              <a:gd name="connsiteY3" fmla="*/ 2040776 h 2040776"/>
              <a:gd name="connsiteX4" fmla="*/ 0 w 5586153"/>
              <a:gd name="connsiteY4" fmla="*/ 0 h 2040776"/>
              <a:gd name="connsiteX0" fmla="*/ 0 w 5685905"/>
              <a:gd name="connsiteY0" fmla="*/ 0 h 1866208"/>
              <a:gd name="connsiteX1" fmla="*/ 3786447 w 5685905"/>
              <a:gd name="connsiteY1" fmla="*/ 818804 h 1866208"/>
              <a:gd name="connsiteX2" fmla="*/ 5685905 w 5685905"/>
              <a:gd name="connsiteY2" fmla="*/ 149629 h 1866208"/>
              <a:gd name="connsiteX3" fmla="*/ 3744883 w 5685905"/>
              <a:gd name="connsiteY3" fmla="*/ 1866208 h 1866208"/>
              <a:gd name="connsiteX4" fmla="*/ 0 w 5685905"/>
              <a:gd name="connsiteY4" fmla="*/ 0 h 1866208"/>
              <a:gd name="connsiteX0" fmla="*/ 0 w 5685905"/>
              <a:gd name="connsiteY0" fmla="*/ 0 h 1866208"/>
              <a:gd name="connsiteX1" fmla="*/ 3645130 w 5685905"/>
              <a:gd name="connsiteY1" fmla="*/ 727364 h 1866208"/>
              <a:gd name="connsiteX2" fmla="*/ 5685905 w 5685905"/>
              <a:gd name="connsiteY2" fmla="*/ 149629 h 1866208"/>
              <a:gd name="connsiteX3" fmla="*/ 3744883 w 5685905"/>
              <a:gd name="connsiteY3" fmla="*/ 1866208 h 1866208"/>
              <a:gd name="connsiteX4" fmla="*/ 0 w 5685905"/>
              <a:gd name="connsiteY4" fmla="*/ 0 h 1866208"/>
              <a:gd name="connsiteX0" fmla="*/ 0 w 5685905"/>
              <a:gd name="connsiteY0" fmla="*/ 0 h 1982586"/>
              <a:gd name="connsiteX1" fmla="*/ 3645130 w 5685905"/>
              <a:gd name="connsiteY1" fmla="*/ 727364 h 1982586"/>
              <a:gd name="connsiteX2" fmla="*/ 5685905 w 5685905"/>
              <a:gd name="connsiteY2" fmla="*/ 149629 h 1982586"/>
              <a:gd name="connsiteX3" fmla="*/ 3902825 w 5685905"/>
              <a:gd name="connsiteY3" fmla="*/ 1982586 h 1982586"/>
              <a:gd name="connsiteX4" fmla="*/ 0 w 5685905"/>
              <a:gd name="connsiteY4" fmla="*/ 0 h 1982586"/>
              <a:gd name="connsiteX0" fmla="*/ 0 w 5685905"/>
              <a:gd name="connsiteY0" fmla="*/ 0 h 2049088"/>
              <a:gd name="connsiteX1" fmla="*/ 3645130 w 5685905"/>
              <a:gd name="connsiteY1" fmla="*/ 727364 h 2049088"/>
              <a:gd name="connsiteX2" fmla="*/ 5685905 w 5685905"/>
              <a:gd name="connsiteY2" fmla="*/ 149629 h 2049088"/>
              <a:gd name="connsiteX3" fmla="*/ 3961014 w 5685905"/>
              <a:gd name="connsiteY3" fmla="*/ 2049088 h 2049088"/>
              <a:gd name="connsiteX4" fmla="*/ 0 w 5685905"/>
              <a:gd name="connsiteY4" fmla="*/ 0 h 2049088"/>
              <a:gd name="connsiteX0" fmla="*/ 0 w 6217920"/>
              <a:gd name="connsiteY0" fmla="*/ 0 h 2065714"/>
              <a:gd name="connsiteX1" fmla="*/ 4177145 w 6217920"/>
              <a:gd name="connsiteY1" fmla="*/ 743990 h 2065714"/>
              <a:gd name="connsiteX2" fmla="*/ 6217920 w 6217920"/>
              <a:gd name="connsiteY2" fmla="*/ 166255 h 2065714"/>
              <a:gd name="connsiteX3" fmla="*/ 4493029 w 6217920"/>
              <a:gd name="connsiteY3" fmla="*/ 2065714 h 2065714"/>
              <a:gd name="connsiteX4" fmla="*/ 0 w 6217920"/>
              <a:gd name="connsiteY4" fmla="*/ 0 h 2065714"/>
              <a:gd name="connsiteX0" fmla="*/ 0 w 5868785"/>
              <a:gd name="connsiteY0" fmla="*/ 0 h 1990899"/>
              <a:gd name="connsiteX1" fmla="*/ 3828010 w 5868785"/>
              <a:gd name="connsiteY1" fmla="*/ 669175 h 1990899"/>
              <a:gd name="connsiteX2" fmla="*/ 5868785 w 5868785"/>
              <a:gd name="connsiteY2" fmla="*/ 91440 h 1990899"/>
              <a:gd name="connsiteX3" fmla="*/ 4143894 w 5868785"/>
              <a:gd name="connsiteY3" fmla="*/ 1990899 h 1990899"/>
              <a:gd name="connsiteX4" fmla="*/ 0 w 5868785"/>
              <a:gd name="connsiteY4" fmla="*/ 0 h 1990899"/>
              <a:gd name="connsiteX0" fmla="*/ 0 w 5868785"/>
              <a:gd name="connsiteY0" fmla="*/ 0 h 1990899"/>
              <a:gd name="connsiteX1" fmla="*/ 4052453 w 5868785"/>
              <a:gd name="connsiteY1" fmla="*/ 976746 h 1990899"/>
              <a:gd name="connsiteX2" fmla="*/ 5868785 w 5868785"/>
              <a:gd name="connsiteY2" fmla="*/ 91440 h 1990899"/>
              <a:gd name="connsiteX3" fmla="*/ 4143894 w 5868785"/>
              <a:gd name="connsiteY3" fmla="*/ 1990899 h 1990899"/>
              <a:gd name="connsiteX4" fmla="*/ 0 w 5868785"/>
              <a:gd name="connsiteY4" fmla="*/ 0 h 1990899"/>
              <a:gd name="connsiteX0" fmla="*/ 0 w 5868785"/>
              <a:gd name="connsiteY0" fmla="*/ 0 h 1990899"/>
              <a:gd name="connsiteX1" fmla="*/ 4010889 w 5868785"/>
              <a:gd name="connsiteY1" fmla="*/ 860368 h 1990899"/>
              <a:gd name="connsiteX2" fmla="*/ 5868785 w 5868785"/>
              <a:gd name="connsiteY2" fmla="*/ 91440 h 1990899"/>
              <a:gd name="connsiteX3" fmla="*/ 4143894 w 5868785"/>
              <a:gd name="connsiteY3" fmla="*/ 1990899 h 1990899"/>
              <a:gd name="connsiteX4" fmla="*/ 0 w 5868785"/>
              <a:gd name="connsiteY4" fmla="*/ 0 h 1990899"/>
              <a:gd name="connsiteX0" fmla="*/ 0 w 5868785"/>
              <a:gd name="connsiteY0" fmla="*/ 0 h 1990899"/>
              <a:gd name="connsiteX1" fmla="*/ 4002576 w 5868785"/>
              <a:gd name="connsiteY1" fmla="*/ 793867 h 1990899"/>
              <a:gd name="connsiteX2" fmla="*/ 5868785 w 5868785"/>
              <a:gd name="connsiteY2" fmla="*/ 91440 h 1990899"/>
              <a:gd name="connsiteX3" fmla="*/ 4143894 w 5868785"/>
              <a:gd name="connsiteY3" fmla="*/ 1990899 h 1990899"/>
              <a:gd name="connsiteX4" fmla="*/ 0 w 5868785"/>
              <a:gd name="connsiteY4" fmla="*/ 0 h 1990899"/>
              <a:gd name="connsiteX0" fmla="*/ 0 w 5868785"/>
              <a:gd name="connsiteY0" fmla="*/ 0 h 1990899"/>
              <a:gd name="connsiteX1" fmla="*/ 4002576 w 5868785"/>
              <a:gd name="connsiteY1" fmla="*/ 768928 h 1990899"/>
              <a:gd name="connsiteX2" fmla="*/ 5868785 w 5868785"/>
              <a:gd name="connsiteY2" fmla="*/ 91440 h 1990899"/>
              <a:gd name="connsiteX3" fmla="*/ 4143894 w 5868785"/>
              <a:gd name="connsiteY3" fmla="*/ 1990899 h 1990899"/>
              <a:gd name="connsiteX4" fmla="*/ 0 w 5868785"/>
              <a:gd name="connsiteY4" fmla="*/ 0 h 19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8785" h="1990899">
                <a:moveTo>
                  <a:pt x="0" y="0"/>
                </a:moveTo>
                <a:lnTo>
                  <a:pt x="4002576" y="768928"/>
                </a:lnTo>
                <a:lnTo>
                  <a:pt x="5868785" y="91440"/>
                </a:lnTo>
                <a:lnTo>
                  <a:pt x="4143894" y="199089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59E133-BB37-0572-ACD2-C547232CBD77}"/>
              </a:ext>
            </a:extLst>
          </p:cNvPr>
          <p:cNvSpPr txBox="1"/>
          <p:nvPr/>
        </p:nvSpPr>
        <p:spPr>
          <a:xfrm>
            <a:off x="5434601" y="6289935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i="1" dirty="0">
                <a:solidFill>
                  <a:srgbClr val="015497"/>
                </a:solidFill>
                <a:latin typeface="Aptos Black" panose="020B0004020202020204" pitchFamily="34" charset="0"/>
              </a:rPr>
              <a:t>ИДЕЯ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8D838B-D833-AAEC-1924-004F049FFF21}"/>
              </a:ext>
            </a:extLst>
          </p:cNvPr>
          <p:cNvSpPr txBox="1"/>
          <p:nvPr/>
        </p:nvSpPr>
        <p:spPr>
          <a:xfrm>
            <a:off x="10930116" y="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@fakesib</a:t>
            </a:r>
            <a:endParaRPr lang="ru-RU" dirty="0">
              <a:solidFill>
                <a:schemeClr val="bg1">
                  <a:lumMod val="8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681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4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>
            <a:extLst>
              <a:ext uri="{FF2B5EF4-FFF2-40B4-BE49-F238E27FC236}">
                <a16:creationId xmlns:a16="http://schemas.microsoft.com/office/drawing/2014/main" id="{F7B9E761-F39B-EE1D-CD03-93A74A575FF8}"/>
              </a:ext>
            </a:extLst>
          </p:cNvPr>
          <p:cNvSpPr>
            <a:spLocks/>
          </p:cNvSpPr>
          <p:nvPr/>
        </p:nvSpPr>
        <p:spPr>
          <a:xfrm>
            <a:off x="4140200" y="5867400"/>
            <a:ext cx="3911600" cy="3911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044000" rtlCol="0" anchor="b" anchorCtr="1"/>
          <a:lstStyle/>
          <a:p>
            <a:pPr algn="ctr"/>
            <a:endParaRPr lang="ru-RU" sz="3200" i="1" dirty="0">
              <a:solidFill>
                <a:schemeClr val="tx1"/>
              </a:solidFill>
              <a:latin typeface="Aptos Black" panose="020B0004020202020204" pitchFamily="34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97E8E7-BCC2-ADF0-52DA-7D65B9B8398D}"/>
              </a:ext>
            </a:extLst>
          </p:cNvPr>
          <p:cNvSpPr txBox="1"/>
          <p:nvPr/>
        </p:nvSpPr>
        <p:spPr>
          <a:xfrm>
            <a:off x="5434601" y="6289935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i="1" dirty="0">
                <a:solidFill>
                  <a:srgbClr val="015497"/>
                </a:solidFill>
                <a:latin typeface="Aptos Black" panose="020B0004020202020204" pitchFamily="34" charset="0"/>
              </a:rPr>
              <a:t>ИДЕЯ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A5F3CBD5-4E6A-2820-1848-D61B32586D9C}"/>
              </a:ext>
            </a:extLst>
          </p:cNvPr>
          <p:cNvSpPr>
            <a:spLocks/>
          </p:cNvSpPr>
          <p:nvPr/>
        </p:nvSpPr>
        <p:spPr>
          <a:xfrm>
            <a:off x="4140200" y="-3996266"/>
            <a:ext cx="3911600" cy="3911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044000" rtlCol="0" anchor="b" anchorCtr="1"/>
          <a:lstStyle/>
          <a:p>
            <a:pPr algn="ctr"/>
            <a:endParaRPr lang="ru-RU" sz="3200" i="1" dirty="0">
              <a:solidFill>
                <a:schemeClr val="tx1"/>
              </a:solidFill>
              <a:latin typeface="Aptos Black" panose="020B0004020202020204" pitchFamily="34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7" name="Ромб 4">
            <a:extLst>
              <a:ext uri="{FF2B5EF4-FFF2-40B4-BE49-F238E27FC236}">
                <a16:creationId xmlns:a16="http://schemas.microsoft.com/office/drawing/2014/main" id="{1D533F77-9C90-01F9-20B1-7582580600BD}"/>
              </a:ext>
            </a:extLst>
          </p:cNvPr>
          <p:cNvSpPr/>
          <p:nvPr/>
        </p:nvSpPr>
        <p:spPr>
          <a:xfrm>
            <a:off x="9324215" y="5134869"/>
            <a:ext cx="5579782" cy="2310132"/>
          </a:xfrm>
          <a:custGeom>
            <a:avLst/>
            <a:gdLst>
              <a:gd name="connsiteX0" fmla="*/ 0 w 4995949"/>
              <a:gd name="connsiteY0" fmla="*/ 1151313 h 2302626"/>
              <a:gd name="connsiteX1" fmla="*/ 2497975 w 4995949"/>
              <a:gd name="connsiteY1" fmla="*/ 0 h 2302626"/>
              <a:gd name="connsiteX2" fmla="*/ 4995949 w 4995949"/>
              <a:gd name="connsiteY2" fmla="*/ 1151313 h 2302626"/>
              <a:gd name="connsiteX3" fmla="*/ 2497975 w 4995949"/>
              <a:gd name="connsiteY3" fmla="*/ 2302626 h 2302626"/>
              <a:gd name="connsiteX4" fmla="*/ 0 w 4995949"/>
              <a:gd name="connsiteY4" fmla="*/ 1151313 h 2302626"/>
              <a:gd name="connsiteX0" fmla="*/ 0 w 4995949"/>
              <a:gd name="connsiteY0" fmla="*/ 0 h 1151313"/>
              <a:gd name="connsiteX1" fmla="*/ 3013365 w 4995949"/>
              <a:gd name="connsiteY1" fmla="*/ 245225 h 1151313"/>
              <a:gd name="connsiteX2" fmla="*/ 4995949 w 4995949"/>
              <a:gd name="connsiteY2" fmla="*/ 0 h 1151313"/>
              <a:gd name="connsiteX3" fmla="*/ 2497975 w 4995949"/>
              <a:gd name="connsiteY3" fmla="*/ 1151313 h 1151313"/>
              <a:gd name="connsiteX4" fmla="*/ 0 w 4995949"/>
              <a:gd name="connsiteY4" fmla="*/ 0 h 1151313"/>
              <a:gd name="connsiteX0" fmla="*/ 0 w 5694218"/>
              <a:gd name="connsiteY0" fmla="*/ 0 h 2306783"/>
              <a:gd name="connsiteX1" fmla="*/ 3711634 w 5694218"/>
              <a:gd name="connsiteY1" fmla="*/ 1400695 h 2306783"/>
              <a:gd name="connsiteX2" fmla="*/ 5694218 w 5694218"/>
              <a:gd name="connsiteY2" fmla="*/ 1155470 h 2306783"/>
              <a:gd name="connsiteX3" fmla="*/ 3196244 w 5694218"/>
              <a:gd name="connsiteY3" fmla="*/ 2306783 h 2306783"/>
              <a:gd name="connsiteX4" fmla="*/ 0 w 5694218"/>
              <a:gd name="connsiteY4" fmla="*/ 0 h 2306783"/>
              <a:gd name="connsiteX0" fmla="*/ 0 w 5453149"/>
              <a:gd name="connsiteY0" fmla="*/ 0 h 2306783"/>
              <a:gd name="connsiteX1" fmla="*/ 3711634 w 5453149"/>
              <a:gd name="connsiteY1" fmla="*/ 1400695 h 2306783"/>
              <a:gd name="connsiteX2" fmla="*/ 5453149 w 5453149"/>
              <a:gd name="connsiteY2" fmla="*/ 714895 h 2306783"/>
              <a:gd name="connsiteX3" fmla="*/ 3196244 w 5453149"/>
              <a:gd name="connsiteY3" fmla="*/ 2306783 h 2306783"/>
              <a:gd name="connsiteX4" fmla="*/ 0 w 5453149"/>
              <a:gd name="connsiteY4" fmla="*/ 0 h 2306783"/>
              <a:gd name="connsiteX0" fmla="*/ 0 w 5453149"/>
              <a:gd name="connsiteY0" fmla="*/ 0 h 2306783"/>
              <a:gd name="connsiteX1" fmla="*/ 3337561 w 5453149"/>
              <a:gd name="connsiteY1" fmla="*/ 1458884 h 2306783"/>
              <a:gd name="connsiteX2" fmla="*/ 5453149 w 5453149"/>
              <a:gd name="connsiteY2" fmla="*/ 714895 h 2306783"/>
              <a:gd name="connsiteX3" fmla="*/ 3196244 w 5453149"/>
              <a:gd name="connsiteY3" fmla="*/ 2306783 h 2306783"/>
              <a:gd name="connsiteX4" fmla="*/ 0 w 5453149"/>
              <a:gd name="connsiteY4" fmla="*/ 0 h 2306783"/>
              <a:gd name="connsiteX0" fmla="*/ 0 w 4862945"/>
              <a:gd name="connsiteY0" fmla="*/ 0 h 1866208"/>
              <a:gd name="connsiteX1" fmla="*/ 2747357 w 4862945"/>
              <a:gd name="connsiteY1" fmla="*/ 1018309 h 1866208"/>
              <a:gd name="connsiteX2" fmla="*/ 4862945 w 4862945"/>
              <a:gd name="connsiteY2" fmla="*/ 274320 h 1866208"/>
              <a:gd name="connsiteX3" fmla="*/ 2606040 w 4862945"/>
              <a:gd name="connsiteY3" fmla="*/ 1866208 h 1866208"/>
              <a:gd name="connsiteX4" fmla="*/ 0 w 4862945"/>
              <a:gd name="connsiteY4" fmla="*/ 0 h 1866208"/>
              <a:gd name="connsiteX0" fmla="*/ 0 w 5902036"/>
              <a:gd name="connsiteY0" fmla="*/ 0 h 2040776"/>
              <a:gd name="connsiteX1" fmla="*/ 3786448 w 5902036"/>
              <a:gd name="connsiteY1" fmla="*/ 1192877 h 2040776"/>
              <a:gd name="connsiteX2" fmla="*/ 5902036 w 5902036"/>
              <a:gd name="connsiteY2" fmla="*/ 448888 h 2040776"/>
              <a:gd name="connsiteX3" fmla="*/ 3645131 w 5902036"/>
              <a:gd name="connsiteY3" fmla="*/ 2040776 h 2040776"/>
              <a:gd name="connsiteX4" fmla="*/ 0 w 5902036"/>
              <a:gd name="connsiteY4" fmla="*/ 0 h 2040776"/>
              <a:gd name="connsiteX0" fmla="*/ 0 w 5902036"/>
              <a:gd name="connsiteY0" fmla="*/ 0 h 2040776"/>
              <a:gd name="connsiteX1" fmla="*/ 3686695 w 5902036"/>
              <a:gd name="connsiteY1" fmla="*/ 993372 h 2040776"/>
              <a:gd name="connsiteX2" fmla="*/ 5902036 w 5902036"/>
              <a:gd name="connsiteY2" fmla="*/ 448888 h 2040776"/>
              <a:gd name="connsiteX3" fmla="*/ 3645131 w 5902036"/>
              <a:gd name="connsiteY3" fmla="*/ 2040776 h 2040776"/>
              <a:gd name="connsiteX4" fmla="*/ 0 w 5902036"/>
              <a:gd name="connsiteY4" fmla="*/ 0 h 2040776"/>
              <a:gd name="connsiteX0" fmla="*/ 0 w 5586153"/>
              <a:gd name="connsiteY0" fmla="*/ 0 h 2040776"/>
              <a:gd name="connsiteX1" fmla="*/ 3686695 w 5586153"/>
              <a:gd name="connsiteY1" fmla="*/ 993372 h 2040776"/>
              <a:gd name="connsiteX2" fmla="*/ 5586153 w 5586153"/>
              <a:gd name="connsiteY2" fmla="*/ 324197 h 2040776"/>
              <a:gd name="connsiteX3" fmla="*/ 3645131 w 5586153"/>
              <a:gd name="connsiteY3" fmla="*/ 2040776 h 2040776"/>
              <a:gd name="connsiteX4" fmla="*/ 0 w 5586153"/>
              <a:gd name="connsiteY4" fmla="*/ 0 h 2040776"/>
              <a:gd name="connsiteX0" fmla="*/ 0 w 5685905"/>
              <a:gd name="connsiteY0" fmla="*/ 0 h 1866208"/>
              <a:gd name="connsiteX1" fmla="*/ 3786447 w 5685905"/>
              <a:gd name="connsiteY1" fmla="*/ 818804 h 1866208"/>
              <a:gd name="connsiteX2" fmla="*/ 5685905 w 5685905"/>
              <a:gd name="connsiteY2" fmla="*/ 149629 h 1866208"/>
              <a:gd name="connsiteX3" fmla="*/ 3744883 w 5685905"/>
              <a:gd name="connsiteY3" fmla="*/ 1866208 h 1866208"/>
              <a:gd name="connsiteX4" fmla="*/ 0 w 5685905"/>
              <a:gd name="connsiteY4" fmla="*/ 0 h 1866208"/>
              <a:gd name="connsiteX0" fmla="*/ 0 w 5685905"/>
              <a:gd name="connsiteY0" fmla="*/ 0 h 1866208"/>
              <a:gd name="connsiteX1" fmla="*/ 3645130 w 5685905"/>
              <a:gd name="connsiteY1" fmla="*/ 727364 h 1866208"/>
              <a:gd name="connsiteX2" fmla="*/ 5685905 w 5685905"/>
              <a:gd name="connsiteY2" fmla="*/ 149629 h 1866208"/>
              <a:gd name="connsiteX3" fmla="*/ 3744883 w 5685905"/>
              <a:gd name="connsiteY3" fmla="*/ 1866208 h 1866208"/>
              <a:gd name="connsiteX4" fmla="*/ 0 w 5685905"/>
              <a:gd name="connsiteY4" fmla="*/ 0 h 1866208"/>
              <a:gd name="connsiteX0" fmla="*/ 0 w 5685905"/>
              <a:gd name="connsiteY0" fmla="*/ 0 h 1982586"/>
              <a:gd name="connsiteX1" fmla="*/ 3645130 w 5685905"/>
              <a:gd name="connsiteY1" fmla="*/ 727364 h 1982586"/>
              <a:gd name="connsiteX2" fmla="*/ 5685905 w 5685905"/>
              <a:gd name="connsiteY2" fmla="*/ 149629 h 1982586"/>
              <a:gd name="connsiteX3" fmla="*/ 3902825 w 5685905"/>
              <a:gd name="connsiteY3" fmla="*/ 1982586 h 1982586"/>
              <a:gd name="connsiteX4" fmla="*/ 0 w 5685905"/>
              <a:gd name="connsiteY4" fmla="*/ 0 h 1982586"/>
              <a:gd name="connsiteX0" fmla="*/ 0 w 5685905"/>
              <a:gd name="connsiteY0" fmla="*/ 0 h 2049088"/>
              <a:gd name="connsiteX1" fmla="*/ 3645130 w 5685905"/>
              <a:gd name="connsiteY1" fmla="*/ 727364 h 2049088"/>
              <a:gd name="connsiteX2" fmla="*/ 5685905 w 5685905"/>
              <a:gd name="connsiteY2" fmla="*/ 149629 h 2049088"/>
              <a:gd name="connsiteX3" fmla="*/ 3961014 w 5685905"/>
              <a:gd name="connsiteY3" fmla="*/ 2049088 h 2049088"/>
              <a:gd name="connsiteX4" fmla="*/ 0 w 5685905"/>
              <a:gd name="connsiteY4" fmla="*/ 0 h 2049088"/>
              <a:gd name="connsiteX0" fmla="*/ 0 w 6217920"/>
              <a:gd name="connsiteY0" fmla="*/ 0 h 2065714"/>
              <a:gd name="connsiteX1" fmla="*/ 4177145 w 6217920"/>
              <a:gd name="connsiteY1" fmla="*/ 743990 h 2065714"/>
              <a:gd name="connsiteX2" fmla="*/ 6217920 w 6217920"/>
              <a:gd name="connsiteY2" fmla="*/ 166255 h 2065714"/>
              <a:gd name="connsiteX3" fmla="*/ 4493029 w 6217920"/>
              <a:gd name="connsiteY3" fmla="*/ 2065714 h 2065714"/>
              <a:gd name="connsiteX4" fmla="*/ 0 w 6217920"/>
              <a:gd name="connsiteY4" fmla="*/ 0 h 2065714"/>
              <a:gd name="connsiteX0" fmla="*/ 0 w 5868785"/>
              <a:gd name="connsiteY0" fmla="*/ 0 h 1990899"/>
              <a:gd name="connsiteX1" fmla="*/ 3828010 w 5868785"/>
              <a:gd name="connsiteY1" fmla="*/ 669175 h 1990899"/>
              <a:gd name="connsiteX2" fmla="*/ 5868785 w 5868785"/>
              <a:gd name="connsiteY2" fmla="*/ 91440 h 1990899"/>
              <a:gd name="connsiteX3" fmla="*/ 4143894 w 5868785"/>
              <a:gd name="connsiteY3" fmla="*/ 1990899 h 1990899"/>
              <a:gd name="connsiteX4" fmla="*/ 0 w 5868785"/>
              <a:gd name="connsiteY4" fmla="*/ 0 h 1990899"/>
              <a:gd name="connsiteX0" fmla="*/ 0 w 5868785"/>
              <a:gd name="connsiteY0" fmla="*/ 0 h 1990899"/>
              <a:gd name="connsiteX1" fmla="*/ 4052453 w 5868785"/>
              <a:gd name="connsiteY1" fmla="*/ 976746 h 1990899"/>
              <a:gd name="connsiteX2" fmla="*/ 5868785 w 5868785"/>
              <a:gd name="connsiteY2" fmla="*/ 91440 h 1990899"/>
              <a:gd name="connsiteX3" fmla="*/ 4143894 w 5868785"/>
              <a:gd name="connsiteY3" fmla="*/ 1990899 h 1990899"/>
              <a:gd name="connsiteX4" fmla="*/ 0 w 5868785"/>
              <a:gd name="connsiteY4" fmla="*/ 0 h 1990899"/>
              <a:gd name="connsiteX0" fmla="*/ 0 w 5868785"/>
              <a:gd name="connsiteY0" fmla="*/ 0 h 1990899"/>
              <a:gd name="connsiteX1" fmla="*/ 4010889 w 5868785"/>
              <a:gd name="connsiteY1" fmla="*/ 860368 h 1990899"/>
              <a:gd name="connsiteX2" fmla="*/ 5868785 w 5868785"/>
              <a:gd name="connsiteY2" fmla="*/ 91440 h 1990899"/>
              <a:gd name="connsiteX3" fmla="*/ 4143894 w 5868785"/>
              <a:gd name="connsiteY3" fmla="*/ 1990899 h 1990899"/>
              <a:gd name="connsiteX4" fmla="*/ 0 w 5868785"/>
              <a:gd name="connsiteY4" fmla="*/ 0 h 1990899"/>
              <a:gd name="connsiteX0" fmla="*/ 0 w 5868785"/>
              <a:gd name="connsiteY0" fmla="*/ 0 h 1990899"/>
              <a:gd name="connsiteX1" fmla="*/ 4002576 w 5868785"/>
              <a:gd name="connsiteY1" fmla="*/ 793867 h 1990899"/>
              <a:gd name="connsiteX2" fmla="*/ 5868785 w 5868785"/>
              <a:gd name="connsiteY2" fmla="*/ 91440 h 1990899"/>
              <a:gd name="connsiteX3" fmla="*/ 4143894 w 5868785"/>
              <a:gd name="connsiteY3" fmla="*/ 1990899 h 1990899"/>
              <a:gd name="connsiteX4" fmla="*/ 0 w 5868785"/>
              <a:gd name="connsiteY4" fmla="*/ 0 h 1990899"/>
              <a:gd name="connsiteX0" fmla="*/ 0 w 5868785"/>
              <a:gd name="connsiteY0" fmla="*/ 0 h 1990899"/>
              <a:gd name="connsiteX1" fmla="*/ 4002576 w 5868785"/>
              <a:gd name="connsiteY1" fmla="*/ 768928 h 1990899"/>
              <a:gd name="connsiteX2" fmla="*/ 5868785 w 5868785"/>
              <a:gd name="connsiteY2" fmla="*/ 91440 h 1990899"/>
              <a:gd name="connsiteX3" fmla="*/ 4143894 w 5868785"/>
              <a:gd name="connsiteY3" fmla="*/ 1990899 h 1990899"/>
              <a:gd name="connsiteX4" fmla="*/ 0 w 5868785"/>
              <a:gd name="connsiteY4" fmla="*/ 0 h 1990899"/>
              <a:gd name="connsiteX0" fmla="*/ 0 w 3891707"/>
              <a:gd name="connsiteY0" fmla="*/ 583829 h 1899459"/>
              <a:gd name="connsiteX1" fmla="*/ 2025498 w 3891707"/>
              <a:gd name="connsiteY1" fmla="*/ 677488 h 1899459"/>
              <a:gd name="connsiteX2" fmla="*/ 3891707 w 3891707"/>
              <a:gd name="connsiteY2" fmla="*/ 0 h 1899459"/>
              <a:gd name="connsiteX3" fmla="*/ 2166816 w 3891707"/>
              <a:gd name="connsiteY3" fmla="*/ 1899459 h 1899459"/>
              <a:gd name="connsiteX4" fmla="*/ 0 w 3891707"/>
              <a:gd name="connsiteY4" fmla="*/ 583829 h 1899459"/>
              <a:gd name="connsiteX0" fmla="*/ 0 w 4455592"/>
              <a:gd name="connsiteY0" fmla="*/ 528137 h 1899459"/>
              <a:gd name="connsiteX1" fmla="*/ 2589383 w 4455592"/>
              <a:gd name="connsiteY1" fmla="*/ 677488 h 1899459"/>
              <a:gd name="connsiteX2" fmla="*/ 4455592 w 4455592"/>
              <a:gd name="connsiteY2" fmla="*/ 0 h 1899459"/>
              <a:gd name="connsiteX3" fmla="*/ 2730701 w 4455592"/>
              <a:gd name="connsiteY3" fmla="*/ 1899459 h 1899459"/>
              <a:gd name="connsiteX4" fmla="*/ 0 w 4455592"/>
              <a:gd name="connsiteY4" fmla="*/ 528137 h 1899459"/>
              <a:gd name="connsiteX0" fmla="*/ 0 w 4587862"/>
              <a:gd name="connsiteY0" fmla="*/ 688252 h 1899459"/>
              <a:gd name="connsiteX1" fmla="*/ 2721653 w 4587862"/>
              <a:gd name="connsiteY1" fmla="*/ 677488 h 1899459"/>
              <a:gd name="connsiteX2" fmla="*/ 4587862 w 4587862"/>
              <a:gd name="connsiteY2" fmla="*/ 0 h 1899459"/>
              <a:gd name="connsiteX3" fmla="*/ 2862971 w 4587862"/>
              <a:gd name="connsiteY3" fmla="*/ 1899459 h 1899459"/>
              <a:gd name="connsiteX4" fmla="*/ 0 w 4587862"/>
              <a:gd name="connsiteY4" fmla="*/ 688252 h 189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7862" h="1899459">
                <a:moveTo>
                  <a:pt x="0" y="688252"/>
                </a:moveTo>
                <a:lnTo>
                  <a:pt x="2721653" y="677488"/>
                </a:lnTo>
                <a:lnTo>
                  <a:pt x="4587862" y="0"/>
                </a:lnTo>
                <a:lnTo>
                  <a:pt x="2862971" y="1899459"/>
                </a:lnTo>
                <a:lnTo>
                  <a:pt x="0" y="688252"/>
                </a:lnTo>
                <a:close/>
              </a:path>
            </a:pathLst>
          </a:cu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A0D779-3B73-747A-0C8D-7234E343AA7A}"/>
              </a:ext>
            </a:extLst>
          </p:cNvPr>
          <p:cNvSpPr txBox="1"/>
          <p:nvPr/>
        </p:nvSpPr>
        <p:spPr>
          <a:xfrm>
            <a:off x="4428716" y="0"/>
            <a:ext cx="3334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i="1" dirty="0">
                <a:solidFill>
                  <a:srgbClr val="015497"/>
                </a:solidFill>
                <a:latin typeface="Aptos Black" panose="020B0004020202020204" pitchFamily="34" charset="0"/>
              </a:rPr>
              <a:t>ПРЕДЫСТОРИЯ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520497-15C5-DA37-2476-D31C4F63A6DF}"/>
              </a:ext>
            </a:extLst>
          </p:cNvPr>
          <p:cNvSpPr txBox="1"/>
          <p:nvPr/>
        </p:nvSpPr>
        <p:spPr>
          <a:xfrm>
            <a:off x="5434601" y="0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i="1" dirty="0">
                <a:solidFill>
                  <a:srgbClr val="015497"/>
                </a:solidFill>
                <a:latin typeface="Aptos Black" panose="020B0004020202020204" pitchFamily="34" charset="0"/>
              </a:rPr>
              <a:t>ИДЕЯ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68FDA53D-806D-E5A5-5134-A5461F4B6C64}"/>
              </a:ext>
            </a:extLst>
          </p:cNvPr>
          <p:cNvGrpSpPr/>
          <p:nvPr/>
        </p:nvGrpSpPr>
        <p:grpSpPr>
          <a:xfrm>
            <a:off x="176004" y="137073"/>
            <a:ext cx="430716" cy="202482"/>
            <a:chOff x="2807544" y="1368110"/>
            <a:chExt cx="4914058" cy="2310139"/>
          </a:xfrm>
        </p:grpSpPr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65C4371B-CB27-4E06-A7DA-6AC88B5CAF0F}"/>
                </a:ext>
              </a:extLst>
            </p:cNvPr>
            <p:cNvSpPr/>
            <p:nvPr/>
          </p:nvSpPr>
          <p:spPr>
            <a:xfrm>
              <a:off x="5572489" y="1368110"/>
              <a:ext cx="1047022" cy="10470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Ромб 4">
              <a:extLst>
                <a:ext uri="{FF2B5EF4-FFF2-40B4-BE49-F238E27FC236}">
                  <a16:creationId xmlns:a16="http://schemas.microsoft.com/office/drawing/2014/main" id="{BAED506D-ABDA-B9F6-70AA-75CB3207E218}"/>
                </a:ext>
              </a:extLst>
            </p:cNvPr>
            <p:cNvSpPr/>
            <p:nvPr/>
          </p:nvSpPr>
          <p:spPr>
            <a:xfrm>
              <a:off x="2807544" y="2011227"/>
              <a:ext cx="4914058" cy="1667022"/>
            </a:xfrm>
            <a:custGeom>
              <a:avLst/>
              <a:gdLst>
                <a:gd name="connsiteX0" fmla="*/ 0 w 4995949"/>
                <a:gd name="connsiteY0" fmla="*/ 1151313 h 2302626"/>
                <a:gd name="connsiteX1" fmla="*/ 2497975 w 4995949"/>
                <a:gd name="connsiteY1" fmla="*/ 0 h 2302626"/>
                <a:gd name="connsiteX2" fmla="*/ 4995949 w 4995949"/>
                <a:gd name="connsiteY2" fmla="*/ 1151313 h 2302626"/>
                <a:gd name="connsiteX3" fmla="*/ 2497975 w 4995949"/>
                <a:gd name="connsiteY3" fmla="*/ 2302626 h 2302626"/>
                <a:gd name="connsiteX4" fmla="*/ 0 w 4995949"/>
                <a:gd name="connsiteY4" fmla="*/ 1151313 h 2302626"/>
                <a:gd name="connsiteX0" fmla="*/ 0 w 4995949"/>
                <a:gd name="connsiteY0" fmla="*/ 0 h 1151313"/>
                <a:gd name="connsiteX1" fmla="*/ 3013365 w 4995949"/>
                <a:gd name="connsiteY1" fmla="*/ 245225 h 1151313"/>
                <a:gd name="connsiteX2" fmla="*/ 4995949 w 4995949"/>
                <a:gd name="connsiteY2" fmla="*/ 0 h 1151313"/>
                <a:gd name="connsiteX3" fmla="*/ 2497975 w 4995949"/>
                <a:gd name="connsiteY3" fmla="*/ 1151313 h 1151313"/>
                <a:gd name="connsiteX4" fmla="*/ 0 w 4995949"/>
                <a:gd name="connsiteY4" fmla="*/ 0 h 1151313"/>
                <a:gd name="connsiteX0" fmla="*/ 0 w 5694218"/>
                <a:gd name="connsiteY0" fmla="*/ 0 h 2306783"/>
                <a:gd name="connsiteX1" fmla="*/ 3711634 w 5694218"/>
                <a:gd name="connsiteY1" fmla="*/ 1400695 h 2306783"/>
                <a:gd name="connsiteX2" fmla="*/ 5694218 w 5694218"/>
                <a:gd name="connsiteY2" fmla="*/ 1155470 h 2306783"/>
                <a:gd name="connsiteX3" fmla="*/ 3196244 w 5694218"/>
                <a:gd name="connsiteY3" fmla="*/ 2306783 h 2306783"/>
                <a:gd name="connsiteX4" fmla="*/ 0 w 5694218"/>
                <a:gd name="connsiteY4" fmla="*/ 0 h 2306783"/>
                <a:gd name="connsiteX0" fmla="*/ 0 w 5453149"/>
                <a:gd name="connsiteY0" fmla="*/ 0 h 2306783"/>
                <a:gd name="connsiteX1" fmla="*/ 3711634 w 5453149"/>
                <a:gd name="connsiteY1" fmla="*/ 1400695 h 2306783"/>
                <a:gd name="connsiteX2" fmla="*/ 5453149 w 5453149"/>
                <a:gd name="connsiteY2" fmla="*/ 714895 h 2306783"/>
                <a:gd name="connsiteX3" fmla="*/ 3196244 w 5453149"/>
                <a:gd name="connsiteY3" fmla="*/ 2306783 h 2306783"/>
                <a:gd name="connsiteX4" fmla="*/ 0 w 5453149"/>
                <a:gd name="connsiteY4" fmla="*/ 0 h 2306783"/>
                <a:gd name="connsiteX0" fmla="*/ 0 w 5453149"/>
                <a:gd name="connsiteY0" fmla="*/ 0 h 2306783"/>
                <a:gd name="connsiteX1" fmla="*/ 3337561 w 5453149"/>
                <a:gd name="connsiteY1" fmla="*/ 1458884 h 2306783"/>
                <a:gd name="connsiteX2" fmla="*/ 5453149 w 5453149"/>
                <a:gd name="connsiteY2" fmla="*/ 714895 h 2306783"/>
                <a:gd name="connsiteX3" fmla="*/ 3196244 w 5453149"/>
                <a:gd name="connsiteY3" fmla="*/ 2306783 h 2306783"/>
                <a:gd name="connsiteX4" fmla="*/ 0 w 5453149"/>
                <a:gd name="connsiteY4" fmla="*/ 0 h 2306783"/>
                <a:gd name="connsiteX0" fmla="*/ 0 w 4862945"/>
                <a:gd name="connsiteY0" fmla="*/ 0 h 1866208"/>
                <a:gd name="connsiteX1" fmla="*/ 2747357 w 4862945"/>
                <a:gd name="connsiteY1" fmla="*/ 1018309 h 1866208"/>
                <a:gd name="connsiteX2" fmla="*/ 4862945 w 4862945"/>
                <a:gd name="connsiteY2" fmla="*/ 274320 h 1866208"/>
                <a:gd name="connsiteX3" fmla="*/ 2606040 w 4862945"/>
                <a:gd name="connsiteY3" fmla="*/ 1866208 h 1866208"/>
                <a:gd name="connsiteX4" fmla="*/ 0 w 4862945"/>
                <a:gd name="connsiteY4" fmla="*/ 0 h 1866208"/>
                <a:gd name="connsiteX0" fmla="*/ 0 w 5902036"/>
                <a:gd name="connsiteY0" fmla="*/ 0 h 2040776"/>
                <a:gd name="connsiteX1" fmla="*/ 3786448 w 5902036"/>
                <a:gd name="connsiteY1" fmla="*/ 1192877 h 2040776"/>
                <a:gd name="connsiteX2" fmla="*/ 5902036 w 5902036"/>
                <a:gd name="connsiteY2" fmla="*/ 448888 h 2040776"/>
                <a:gd name="connsiteX3" fmla="*/ 3645131 w 5902036"/>
                <a:gd name="connsiteY3" fmla="*/ 2040776 h 2040776"/>
                <a:gd name="connsiteX4" fmla="*/ 0 w 5902036"/>
                <a:gd name="connsiteY4" fmla="*/ 0 h 2040776"/>
                <a:gd name="connsiteX0" fmla="*/ 0 w 5902036"/>
                <a:gd name="connsiteY0" fmla="*/ 0 h 2040776"/>
                <a:gd name="connsiteX1" fmla="*/ 3686695 w 5902036"/>
                <a:gd name="connsiteY1" fmla="*/ 993372 h 2040776"/>
                <a:gd name="connsiteX2" fmla="*/ 5902036 w 5902036"/>
                <a:gd name="connsiteY2" fmla="*/ 448888 h 2040776"/>
                <a:gd name="connsiteX3" fmla="*/ 3645131 w 5902036"/>
                <a:gd name="connsiteY3" fmla="*/ 2040776 h 2040776"/>
                <a:gd name="connsiteX4" fmla="*/ 0 w 5902036"/>
                <a:gd name="connsiteY4" fmla="*/ 0 h 2040776"/>
                <a:gd name="connsiteX0" fmla="*/ 0 w 5586153"/>
                <a:gd name="connsiteY0" fmla="*/ 0 h 2040776"/>
                <a:gd name="connsiteX1" fmla="*/ 3686695 w 5586153"/>
                <a:gd name="connsiteY1" fmla="*/ 993372 h 2040776"/>
                <a:gd name="connsiteX2" fmla="*/ 5586153 w 5586153"/>
                <a:gd name="connsiteY2" fmla="*/ 324197 h 2040776"/>
                <a:gd name="connsiteX3" fmla="*/ 3645131 w 5586153"/>
                <a:gd name="connsiteY3" fmla="*/ 2040776 h 2040776"/>
                <a:gd name="connsiteX4" fmla="*/ 0 w 5586153"/>
                <a:gd name="connsiteY4" fmla="*/ 0 h 2040776"/>
                <a:gd name="connsiteX0" fmla="*/ 0 w 5685905"/>
                <a:gd name="connsiteY0" fmla="*/ 0 h 1866208"/>
                <a:gd name="connsiteX1" fmla="*/ 3786447 w 5685905"/>
                <a:gd name="connsiteY1" fmla="*/ 818804 h 1866208"/>
                <a:gd name="connsiteX2" fmla="*/ 5685905 w 5685905"/>
                <a:gd name="connsiteY2" fmla="*/ 149629 h 1866208"/>
                <a:gd name="connsiteX3" fmla="*/ 3744883 w 5685905"/>
                <a:gd name="connsiteY3" fmla="*/ 1866208 h 1866208"/>
                <a:gd name="connsiteX4" fmla="*/ 0 w 5685905"/>
                <a:gd name="connsiteY4" fmla="*/ 0 h 1866208"/>
                <a:gd name="connsiteX0" fmla="*/ 0 w 5685905"/>
                <a:gd name="connsiteY0" fmla="*/ 0 h 1866208"/>
                <a:gd name="connsiteX1" fmla="*/ 3645130 w 5685905"/>
                <a:gd name="connsiteY1" fmla="*/ 727364 h 1866208"/>
                <a:gd name="connsiteX2" fmla="*/ 5685905 w 5685905"/>
                <a:gd name="connsiteY2" fmla="*/ 149629 h 1866208"/>
                <a:gd name="connsiteX3" fmla="*/ 3744883 w 5685905"/>
                <a:gd name="connsiteY3" fmla="*/ 1866208 h 1866208"/>
                <a:gd name="connsiteX4" fmla="*/ 0 w 5685905"/>
                <a:gd name="connsiteY4" fmla="*/ 0 h 1866208"/>
                <a:gd name="connsiteX0" fmla="*/ 0 w 5685905"/>
                <a:gd name="connsiteY0" fmla="*/ 0 h 1982586"/>
                <a:gd name="connsiteX1" fmla="*/ 3645130 w 5685905"/>
                <a:gd name="connsiteY1" fmla="*/ 727364 h 1982586"/>
                <a:gd name="connsiteX2" fmla="*/ 5685905 w 5685905"/>
                <a:gd name="connsiteY2" fmla="*/ 149629 h 1982586"/>
                <a:gd name="connsiteX3" fmla="*/ 3902825 w 5685905"/>
                <a:gd name="connsiteY3" fmla="*/ 1982586 h 1982586"/>
                <a:gd name="connsiteX4" fmla="*/ 0 w 5685905"/>
                <a:gd name="connsiteY4" fmla="*/ 0 h 1982586"/>
                <a:gd name="connsiteX0" fmla="*/ 0 w 5685905"/>
                <a:gd name="connsiteY0" fmla="*/ 0 h 2049088"/>
                <a:gd name="connsiteX1" fmla="*/ 3645130 w 5685905"/>
                <a:gd name="connsiteY1" fmla="*/ 727364 h 2049088"/>
                <a:gd name="connsiteX2" fmla="*/ 5685905 w 5685905"/>
                <a:gd name="connsiteY2" fmla="*/ 149629 h 2049088"/>
                <a:gd name="connsiteX3" fmla="*/ 3961014 w 5685905"/>
                <a:gd name="connsiteY3" fmla="*/ 2049088 h 2049088"/>
                <a:gd name="connsiteX4" fmla="*/ 0 w 5685905"/>
                <a:gd name="connsiteY4" fmla="*/ 0 h 2049088"/>
                <a:gd name="connsiteX0" fmla="*/ 0 w 6217920"/>
                <a:gd name="connsiteY0" fmla="*/ 0 h 2065714"/>
                <a:gd name="connsiteX1" fmla="*/ 4177145 w 6217920"/>
                <a:gd name="connsiteY1" fmla="*/ 743990 h 2065714"/>
                <a:gd name="connsiteX2" fmla="*/ 6217920 w 6217920"/>
                <a:gd name="connsiteY2" fmla="*/ 166255 h 2065714"/>
                <a:gd name="connsiteX3" fmla="*/ 4493029 w 6217920"/>
                <a:gd name="connsiteY3" fmla="*/ 2065714 h 2065714"/>
                <a:gd name="connsiteX4" fmla="*/ 0 w 6217920"/>
                <a:gd name="connsiteY4" fmla="*/ 0 h 2065714"/>
                <a:gd name="connsiteX0" fmla="*/ 0 w 5868785"/>
                <a:gd name="connsiteY0" fmla="*/ 0 h 1990899"/>
                <a:gd name="connsiteX1" fmla="*/ 3828010 w 5868785"/>
                <a:gd name="connsiteY1" fmla="*/ 669175 h 1990899"/>
                <a:gd name="connsiteX2" fmla="*/ 5868785 w 5868785"/>
                <a:gd name="connsiteY2" fmla="*/ 91440 h 1990899"/>
                <a:gd name="connsiteX3" fmla="*/ 4143894 w 5868785"/>
                <a:gd name="connsiteY3" fmla="*/ 1990899 h 1990899"/>
                <a:gd name="connsiteX4" fmla="*/ 0 w 5868785"/>
                <a:gd name="connsiteY4" fmla="*/ 0 h 1990899"/>
                <a:gd name="connsiteX0" fmla="*/ 0 w 5868785"/>
                <a:gd name="connsiteY0" fmla="*/ 0 h 1990899"/>
                <a:gd name="connsiteX1" fmla="*/ 4052453 w 5868785"/>
                <a:gd name="connsiteY1" fmla="*/ 976746 h 1990899"/>
                <a:gd name="connsiteX2" fmla="*/ 5868785 w 5868785"/>
                <a:gd name="connsiteY2" fmla="*/ 91440 h 1990899"/>
                <a:gd name="connsiteX3" fmla="*/ 4143894 w 5868785"/>
                <a:gd name="connsiteY3" fmla="*/ 1990899 h 1990899"/>
                <a:gd name="connsiteX4" fmla="*/ 0 w 5868785"/>
                <a:gd name="connsiteY4" fmla="*/ 0 h 1990899"/>
                <a:gd name="connsiteX0" fmla="*/ 0 w 5868785"/>
                <a:gd name="connsiteY0" fmla="*/ 0 h 1990899"/>
                <a:gd name="connsiteX1" fmla="*/ 4010889 w 5868785"/>
                <a:gd name="connsiteY1" fmla="*/ 860368 h 1990899"/>
                <a:gd name="connsiteX2" fmla="*/ 5868785 w 5868785"/>
                <a:gd name="connsiteY2" fmla="*/ 91440 h 1990899"/>
                <a:gd name="connsiteX3" fmla="*/ 4143894 w 5868785"/>
                <a:gd name="connsiteY3" fmla="*/ 1990899 h 1990899"/>
                <a:gd name="connsiteX4" fmla="*/ 0 w 5868785"/>
                <a:gd name="connsiteY4" fmla="*/ 0 h 1990899"/>
                <a:gd name="connsiteX0" fmla="*/ 0 w 5868785"/>
                <a:gd name="connsiteY0" fmla="*/ 0 h 1990899"/>
                <a:gd name="connsiteX1" fmla="*/ 4002576 w 5868785"/>
                <a:gd name="connsiteY1" fmla="*/ 793867 h 1990899"/>
                <a:gd name="connsiteX2" fmla="*/ 5868785 w 5868785"/>
                <a:gd name="connsiteY2" fmla="*/ 91440 h 1990899"/>
                <a:gd name="connsiteX3" fmla="*/ 4143894 w 5868785"/>
                <a:gd name="connsiteY3" fmla="*/ 1990899 h 1990899"/>
                <a:gd name="connsiteX4" fmla="*/ 0 w 5868785"/>
                <a:gd name="connsiteY4" fmla="*/ 0 h 1990899"/>
                <a:gd name="connsiteX0" fmla="*/ 0 w 5868785"/>
                <a:gd name="connsiteY0" fmla="*/ 0 h 1990899"/>
                <a:gd name="connsiteX1" fmla="*/ 4002576 w 5868785"/>
                <a:gd name="connsiteY1" fmla="*/ 768928 h 1990899"/>
                <a:gd name="connsiteX2" fmla="*/ 5868785 w 5868785"/>
                <a:gd name="connsiteY2" fmla="*/ 91440 h 1990899"/>
                <a:gd name="connsiteX3" fmla="*/ 4143894 w 5868785"/>
                <a:gd name="connsiteY3" fmla="*/ 1990899 h 1990899"/>
                <a:gd name="connsiteX4" fmla="*/ 0 w 5868785"/>
                <a:gd name="connsiteY4" fmla="*/ 0 h 1990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8785" h="1990899">
                  <a:moveTo>
                    <a:pt x="0" y="0"/>
                  </a:moveTo>
                  <a:lnTo>
                    <a:pt x="4002576" y="768928"/>
                  </a:lnTo>
                  <a:lnTo>
                    <a:pt x="5868785" y="91440"/>
                  </a:lnTo>
                  <a:lnTo>
                    <a:pt x="4143894" y="1990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3" name="Ромб 4">
            <a:extLst>
              <a:ext uri="{FF2B5EF4-FFF2-40B4-BE49-F238E27FC236}">
                <a16:creationId xmlns:a16="http://schemas.microsoft.com/office/drawing/2014/main" id="{23FFD3B4-CEBC-396B-7E0D-429521F33646}"/>
              </a:ext>
            </a:extLst>
          </p:cNvPr>
          <p:cNvSpPr/>
          <p:nvPr/>
        </p:nvSpPr>
        <p:spPr>
          <a:xfrm flipH="1" flipV="1">
            <a:off x="224978" y="323632"/>
            <a:ext cx="426206" cy="144584"/>
          </a:xfrm>
          <a:custGeom>
            <a:avLst/>
            <a:gdLst>
              <a:gd name="connsiteX0" fmla="*/ 0 w 4995949"/>
              <a:gd name="connsiteY0" fmla="*/ 1151313 h 2302626"/>
              <a:gd name="connsiteX1" fmla="*/ 2497975 w 4995949"/>
              <a:gd name="connsiteY1" fmla="*/ 0 h 2302626"/>
              <a:gd name="connsiteX2" fmla="*/ 4995949 w 4995949"/>
              <a:gd name="connsiteY2" fmla="*/ 1151313 h 2302626"/>
              <a:gd name="connsiteX3" fmla="*/ 2497975 w 4995949"/>
              <a:gd name="connsiteY3" fmla="*/ 2302626 h 2302626"/>
              <a:gd name="connsiteX4" fmla="*/ 0 w 4995949"/>
              <a:gd name="connsiteY4" fmla="*/ 1151313 h 2302626"/>
              <a:gd name="connsiteX0" fmla="*/ 0 w 4995949"/>
              <a:gd name="connsiteY0" fmla="*/ 0 h 1151313"/>
              <a:gd name="connsiteX1" fmla="*/ 3013365 w 4995949"/>
              <a:gd name="connsiteY1" fmla="*/ 245225 h 1151313"/>
              <a:gd name="connsiteX2" fmla="*/ 4995949 w 4995949"/>
              <a:gd name="connsiteY2" fmla="*/ 0 h 1151313"/>
              <a:gd name="connsiteX3" fmla="*/ 2497975 w 4995949"/>
              <a:gd name="connsiteY3" fmla="*/ 1151313 h 1151313"/>
              <a:gd name="connsiteX4" fmla="*/ 0 w 4995949"/>
              <a:gd name="connsiteY4" fmla="*/ 0 h 1151313"/>
              <a:gd name="connsiteX0" fmla="*/ 0 w 5694218"/>
              <a:gd name="connsiteY0" fmla="*/ 0 h 2306783"/>
              <a:gd name="connsiteX1" fmla="*/ 3711634 w 5694218"/>
              <a:gd name="connsiteY1" fmla="*/ 1400695 h 2306783"/>
              <a:gd name="connsiteX2" fmla="*/ 5694218 w 5694218"/>
              <a:gd name="connsiteY2" fmla="*/ 1155470 h 2306783"/>
              <a:gd name="connsiteX3" fmla="*/ 3196244 w 5694218"/>
              <a:gd name="connsiteY3" fmla="*/ 2306783 h 2306783"/>
              <a:gd name="connsiteX4" fmla="*/ 0 w 5694218"/>
              <a:gd name="connsiteY4" fmla="*/ 0 h 2306783"/>
              <a:gd name="connsiteX0" fmla="*/ 0 w 5453149"/>
              <a:gd name="connsiteY0" fmla="*/ 0 h 2306783"/>
              <a:gd name="connsiteX1" fmla="*/ 3711634 w 5453149"/>
              <a:gd name="connsiteY1" fmla="*/ 1400695 h 2306783"/>
              <a:gd name="connsiteX2" fmla="*/ 5453149 w 5453149"/>
              <a:gd name="connsiteY2" fmla="*/ 714895 h 2306783"/>
              <a:gd name="connsiteX3" fmla="*/ 3196244 w 5453149"/>
              <a:gd name="connsiteY3" fmla="*/ 2306783 h 2306783"/>
              <a:gd name="connsiteX4" fmla="*/ 0 w 5453149"/>
              <a:gd name="connsiteY4" fmla="*/ 0 h 2306783"/>
              <a:gd name="connsiteX0" fmla="*/ 0 w 5453149"/>
              <a:gd name="connsiteY0" fmla="*/ 0 h 2306783"/>
              <a:gd name="connsiteX1" fmla="*/ 3337561 w 5453149"/>
              <a:gd name="connsiteY1" fmla="*/ 1458884 h 2306783"/>
              <a:gd name="connsiteX2" fmla="*/ 5453149 w 5453149"/>
              <a:gd name="connsiteY2" fmla="*/ 714895 h 2306783"/>
              <a:gd name="connsiteX3" fmla="*/ 3196244 w 5453149"/>
              <a:gd name="connsiteY3" fmla="*/ 2306783 h 2306783"/>
              <a:gd name="connsiteX4" fmla="*/ 0 w 5453149"/>
              <a:gd name="connsiteY4" fmla="*/ 0 h 2306783"/>
              <a:gd name="connsiteX0" fmla="*/ 0 w 4862945"/>
              <a:gd name="connsiteY0" fmla="*/ 0 h 1866208"/>
              <a:gd name="connsiteX1" fmla="*/ 2747357 w 4862945"/>
              <a:gd name="connsiteY1" fmla="*/ 1018309 h 1866208"/>
              <a:gd name="connsiteX2" fmla="*/ 4862945 w 4862945"/>
              <a:gd name="connsiteY2" fmla="*/ 274320 h 1866208"/>
              <a:gd name="connsiteX3" fmla="*/ 2606040 w 4862945"/>
              <a:gd name="connsiteY3" fmla="*/ 1866208 h 1866208"/>
              <a:gd name="connsiteX4" fmla="*/ 0 w 4862945"/>
              <a:gd name="connsiteY4" fmla="*/ 0 h 1866208"/>
              <a:gd name="connsiteX0" fmla="*/ 0 w 5902036"/>
              <a:gd name="connsiteY0" fmla="*/ 0 h 2040776"/>
              <a:gd name="connsiteX1" fmla="*/ 3786448 w 5902036"/>
              <a:gd name="connsiteY1" fmla="*/ 1192877 h 2040776"/>
              <a:gd name="connsiteX2" fmla="*/ 5902036 w 5902036"/>
              <a:gd name="connsiteY2" fmla="*/ 448888 h 2040776"/>
              <a:gd name="connsiteX3" fmla="*/ 3645131 w 5902036"/>
              <a:gd name="connsiteY3" fmla="*/ 2040776 h 2040776"/>
              <a:gd name="connsiteX4" fmla="*/ 0 w 5902036"/>
              <a:gd name="connsiteY4" fmla="*/ 0 h 2040776"/>
              <a:gd name="connsiteX0" fmla="*/ 0 w 5902036"/>
              <a:gd name="connsiteY0" fmla="*/ 0 h 2040776"/>
              <a:gd name="connsiteX1" fmla="*/ 3686695 w 5902036"/>
              <a:gd name="connsiteY1" fmla="*/ 993372 h 2040776"/>
              <a:gd name="connsiteX2" fmla="*/ 5902036 w 5902036"/>
              <a:gd name="connsiteY2" fmla="*/ 448888 h 2040776"/>
              <a:gd name="connsiteX3" fmla="*/ 3645131 w 5902036"/>
              <a:gd name="connsiteY3" fmla="*/ 2040776 h 2040776"/>
              <a:gd name="connsiteX4" fmla="*/ 0 w 5902036"/>
              <a:gd name="connsiteY4" fmla="*/ 0 h 2040776"/>
              <a:gd name="connsiteX0" fmla="*/ 0 w 5586153"/>
              <a:gd name="connsiteY0" fmla="*/ 0 h 2040776"/>
              <a:gd name="connsiteX1" fmla="*/ 3686695 w 5586153"/>
              <a:gd name="connsiteY1" fmla="*/ 993372 h 2040776"/>
              <a:gd name="connsiteX2" fmla="*/ 5586153 w 5586153"/>
              <a:gd name="connsiteY2" fmla="*/ 324197 h 2040776"/>
              <a:gd name="connsiteX3" fmla="*/ 3645131 w 5586153"/>
              <a:gd name="connsiteY3" fmla="*/ 2040776 h 2040776"/>
              <a:gd name="connsiteX4" fmla="*/ 0 w 5586153"/>
              <a:gd name="connsiteY4" fmla="*/ 0 h 2040776"/>
              <a:gd name="connsiteX0" fmla="*/ 0 w 5685905"/>
              <a:gd name="connsiteY0" fmla="*/ 0 h 1866208"/>
              <a:gd name="connsiteX1" fmla="*/ 3786447 w 5685905"/>
              <a:gd name="connsiteY1" fmla="*/ 818804 h 1866208"/>
              <a:gd name="connsiteX2" fmla="*/ 5685905 w 5685905"/>
              <a:gd name="connsiteY2" fmla="*/ 149629 h 1866208"/>
              <a:gd name="connsiteX3" fmla="*/ 3744883 w 5685905"/>
              <a:gd name="connsiteY3" fmla="*/ 1866208 h 1866208"/>
              <a:gd name="connsiteX4" fmla="*/ 0 w 5685905"/>
              <a:gd name="connsiteY4" fmla="*/ 0 h 1866208"/>
              <a:gd name="connsiteX0" fmla="*/ 0 w 5685905"/>
              <a:gd name="connsiteY0" fmla="*/ 0 h 1866208"/>
              <a:gd name="connsiteX1" fmla="*/ 3645130 w 5685905"/>
              <a:gd name="connsiteY1" fmla="*/ 727364 h 1866208"/>
              <a:gd name="connsiteX2" fmla="*/ 5685905 w 5685905"/>
              <a:gd name="connsiteY2" fmla="*/ 149629 h 1866208"/>
              <a:gd name="connsiteX3" fmla="*/ 3744883 w 5685905"/>
              <a:gd name="connsiteY3" fmla="*/ 1866208 h 1866208"/>
              <a:gd name="connsiteX4" fmla="*/ 0 w 5685905"/>
              <a:gd name="connsiteY4" fmla="*/ 0 h 1866208"/>
              <a:gd name="connsiteX0" fmla="*/ 0 w 5685905"/>
              <a:gd name="connsiteY0" fmla="*/ 0 h 1982586"/>
              <a:gd name="connsiteX1" fmla="*/ 3645130 w 5685905"/>
              <a:gd name="connsiteY1" fmla="*/ 727364 h 1982586"/>
              <a:gd name="connsiteX2" fmla="*/ 5685905 w 5685905"/>
              <a:gd name="connsiteY2" fmla="*/ 149629 h 1982586"/>
              <a:gd name="connsiteX3" fmla="*/ 3902825 w 5685905"/>
              <a:gd name="connsiteY3" fmla="*/ 1982586 h 1982586"/>
              <a:gd name="connsiteX4" fmla="*/ 0 w 5685905"/>
              <a:gd name="connsiteY4" fmla="*/ 0 h 1982586"/>
              <a:gd name="connsiteX0" fmla="*/ 0 w 5685905"/>
              <a:gd name="connsiteY0" fmla="*/ 0 h 2049088"/>
              <a:gd name="connsiteX1" fmla="*/ 3645130 w 5685905"/>
              <a:gd name="connsiteY1" fmla="*/ 727364 h 2049088"/>
              <a:gd name="connsiteX2" fmla="*/ 5685905 w 5685905"/>
              <a:gd name="connsiteY2" fmla="*/ 149629 h 2049088"/>
              <a:gd name="connsiteX3" fmla="*/ 3961014 w 5685905"/>
              <a:gd name="connsiteY3" fmla="*/ 2049088 h 2049088"/>
              <a:gd name="connsiteX4" fmla="*/ 0 w 5685905"/>
              <a:gd name="connsiteY4" fmla="*/ 0 h 2049088"/>
              <a:gd name="connsiteX0" fmla="*/ 0 w 6217920"/>
              <a:gd name="connsiteY0" fmla="*/ 0 h 2065714"/>
              <a:gd name="connsiteX1" fmla="*/ 4177145 w 6217920"/>
              <a:gd name="connsiteY1" fmla="*/ 743990 h 2065714"/>
              <a:gd name="connsiteX2" fmla="*/ 6217920 w 6217920"/>
              <a:gd name="connsiteY2" fmla="*/ 166255 h 2065714"/>
              <a:gd name="connsiteX3" fmla="*/ 4493029 w 6217920"/>
              <a:gd name="connsiteY3" fmla="*/ 2065714 h 2065714"/>
              <a:gd name="connsiteX4" fmla="*/ 0 w 6217920"/>
              <a:gd name="connsiteY4" fmla="*/ 0 h 2065714"/>
              <a:gd name="connsiteX0" fmla="*/ 0 w 5868785"/>
              <a:gd name="connsiteY0" fmla="*/ 0 h 1990899"/>
              <a:gd name="connsiteX1" fmla="*/ 3828010 w 5868785"/>
              <a:gd name="connsiteY1" fmla="*/ 669175 h 1990899"/>
              <a:gd name="connsiteX2" fmla="*/ 5868785 w 5868785"/>
              <a:gd name="connsiteY2" fmla="*/ 91440 h 1990899"/>
              <a:gd name="connsiteX3" fmla="*/ 4143894 w 5868785"/>
              <a:gd name="connsiteY3" fmla="*/ 1990899 h 1990899"/>
              <a:gd name="connsiteX4" fmla="*/ 0 w 5868785"/>
              <a:gd name="connsiteY4" fmla="*/ 0 h 1990899"/>
              <a:gd name="connsiteX0" fmla="*/ 0 w 5868785"/>
              <a:gd name="connsiteY0" fmla="*/ 0 h 1990899"/>
              <a:gd name="connsiteX1" fmla="*/ 4052453 w 5868785"/>
              <a:gd name="connsiteY1" fmla="*/ 976746 h 1990899"/>
              <a:gd name="connsiteX2" fmla="*/ 5868785 w 5868785"/>
              <a:gd name="connsiteY2" fmla="*/ 91440 h 1990899"/>
              <a:gd name="connsiteX3" fmla="*/ 4143894 w 5868785"/>
              <a:gd name="connsiteY3" fmla="*/ 1990899 h 1990899"/>
              <a:gd name="connsiteX4" fmla="*/ 0 w 5868785"/>
              <a:gd name="connsiteY4" fmla="*/ 0 h 1990899"/>
              <a:gd name="connsiteX0" fmla="*/ 0 w 5868785"/>
              <a:gd name="connsiteY0" fmla="*/ 0 h 1990899"/>
              <a:gd name="connsiteX1" fmla="*/ 4010889 w 5868785"/>
              <a:gd name="connsiteY1" fmla="*/ 860368 h 1990899"/>
              <a:gd name="connsiteX2" fmla="*/ 5868785 w 5868785"/>
              <a:gd name="connsiteY2" fmla="*/ 91440 h 1990899"/>
              <a:gd name="connsiteX3" fmla="*/ 4143894 w 5868785"/>
              <a:gd name="connsiteY3" fmla="*/ 1990899 h 1990899"/>
              <a:gd name="connsiteX4" fmla="*/ 0 w 5868785"/>
              <a:gd name="connsiteY4" fmla="*/ 0 h 1990899"/>
              <a:gd name="connsiteX0" fmla="*/ 0 w 5868785"/>
              <a:gd name="connsiteY0" fmla="*/ 0 h 1990899"/>
              <a:gd name="connsiteX1" fmla="*/ 4002576 w 5868785"/>
              <a:gd name="connsiteY1" fmla="*/ 793867 h 1990899"/>
              <a:gd name="connsiteX2" fmla="*/ 5868785 w 5868785"/>
              <a:gd name="connsiteY2" fmla="*/ 91440 h 1990899"/>
              <a:gd name="connsiteX3" fmla="*/ 4143894 w 5868785"/>
              <a:gd name="connsiteY3" fmla="*/ 1990899 h 1990899"/>
              <a:gd name="connsiteX4" fmla="*/ 0 w 5868785"/>
              <a:gd name="connsiteY4" fmla="*/ 0 h 1990899"/>
              <a:gd name="connsiteX0" fmla="*/ 0 w 5868785"/>
              <a:gd name="connsiteY0" fmla="*/ 0 h 1990899"/>
              <a:gd name="connsiteX1" fmla="*/ 4002576 w 5868785"/>
              <a:gd name="connsiteY1" fmla="*/ 768928 h 1990899"/>
              <a:gd name="connsiteX2" fmla="*/ 5868785 w 5868785"/>
              <a:gd name="connsiteY2" fmla="*/ 91440 h 1990899"/>
              <a:gd name="connsiteX3" fmla="*/ 4143894 w 5868785"/>
              <a:gd name="connsiteY3" fmla="*/ 1990899 h 1990899"/>
              <a:gd name="connsiteX4" fmla="*/ 0 w 5868785"/>
              <a:gd name="connsiteY4" fmla="*/ 0 h 19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8785" h="1990899">
                <a:moveTo>
                  <a:pt x="0" y="0"/>
                </a:moveTo>
                <a:lnTo>
                  <a:pt x="4002576" y="768928"/>
                </a:lnTo>
                <a:lnTo>
                  <a:pt x="5868785" y="91440"/>
                </a:lnTo>
                <a:lnTo>
                  <a:pt x="4143894" y="199089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4" name="Рисунок 13" descr="Изображение выглядит как Шрифт, Графика, логотип, Цвет электрик&#10;&#10;Автоматически созданное описание">
            <a:extLst>
              <a:ext uri="{FF2B5EF4-FFF2-40B4-BE49-F238E27FC236}">
                <a16:creationId xmlns:a16="http://schemas.microsoft.com/office/drawing/2014/main" id="{B2C38FF3-FB88-4D66-14E6-65102E741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20" y="0"/>
            <a:ext cx="3099564" cy="6260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11B5DDE-2467-4F0E-9135-949971A230C1}"/>
              </a:ext>
            </a:extLst>
          </p:cNvPr>
          <p:cNvSpPr txBox="1"/>
          <p:nvPr/>
        </p:nvSpPr>
        <p:spPr>
          <a:xfrm>
            <a:off x="4495903" y="0"/>
            <a:ext cx="32001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i="1" dirty="0">
                <a:solidFill>
                  <a:srgbClr val="015497"/>
                </a:solidFill>
                <a:latin typeface="Aptos Black" panose="020B0004020202020204" pitchFamily="34" charset="0"/>
              </a:rPr>
              <a:t>ОТ ИДЕИ К РЕАЛИЗАЦИИ</a:t>
            </a:r>
          </a:p>
        </p:txBody>
      </p:sp>
      <p:pic>
        <p:nvPicPr>
          <p:cNvPr id="41" name="Рисунок 40" descr="Изображение выглядит как Цвет электрик, Графика, символ, синий&#10;&#10;Автоматически созданное описание">
            <a:extLst>
              <a:ext uri="{FF2B5EF4-FFF2-40B4-BE49-F238E27FC236}">
                <a16:creationId xmlns:a16="http://schemas.microsoft.com/office/drawing/2014/main" id="{297F0E4F-407E-812B-FE39-0C8F772B4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45" y="1330785"/>
            <a:ext cx="1120212" cy="962436"/>
          </a:xfrm>
          <a:prstGeom prst="rect">
            <a:avLst/>
          </a:prstGeom>
        </p:spPr>
      </p:pic>
      <p:sp>
        <p:nvSpPr>
          <p:cNvPr id="44" name="Овал 43">
            <a:extLst>
              <a:ext uri="{FF2B5EF4-FFF2-40B4-BE49-F238E27FC236}">
                <a16:creationId xmlns:a16="http://schemas.microsoft.com/office/drawing/2014/main" id="{7877BEF5-52EF-662E-B5B4-F14DB6359BC1}"/>
              </a:ext>
            </a:extLst>
          </p:cNvPr>
          <p:cNvSpPr/>
          <p:nvPr/>
        </p:nvSpPr>
        <p:spPr>
          <a:xfrm flipH="1">
            <a:off x="5358688" y="1107038"/>
            <a:ext cx="1464526" cy="1464526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76D1054C-5F9B-3B59-C87E-497723C05BEB}"/>
              </a:ext>
            </a:extLst>
          </p:cNvPr>
          <p:cNvSpPr/>
          <p:nvPr/>
        </p:nvSpPr>
        <p:spPr>
          <a:xfrm flipH="1">
            <a:off x="7696097" y="3239202"/>
            <a:ext cx="1464526" cy="146452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D8100842-4E86-CAA8-E43B-06AA67233AFB}"/>
              </a:ext>
            </a:extLst>
          </p:cNvPr>
          <p:cNvSpPr/>
          <p:nvPr/>
        </p:nvSpPr>
        <p:spPr>
          <a:xfrm flipH="1">
            <a:off x="5358688" y="3563837"/>
            <a:ext cx="1464526" cy="146452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4D533D8B-B654-44AF-38DD-C822934AA7C2}"/>
              </a:ext>
            </a:extLst>
          </p:cNvPr>
          <p:cNvSpPr/>
          <p:nvPr/>
        </p:nvSpPr>
        <p:spPr>
          <a:xfrm flipH="1">
            <a:off x="3031377" y="3239202"/>
            <a:ext cx="1464526" cy="1464526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67EEDF55-A3BC-4140-BC30-04DEDF8A0E27}"/>
              </a:ext>
            </a:extLst>
          </p:cNvPr>
          <p:cNvCxnSpPr>
            <a:cxnSpLocks/>
            <a:stCxn id="44" idx="3"/>
            <a:endCxn id="45" idx="7"/>
          </p:cNvCxnSpPr>
          <p:nvPr/>
        </p:nvCxnSpPr>
        <p:spPr>
          <a:xfrm>
            <a:off x="6608739" y="2357089"/>
            <a:ext cx="1301833" cy="1096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434AE86E-D9FF-9E96-5038-D7ADA99F29C1}"/>
              </a:ext>
            </a:extLst>
          </p:cNvPr>
          <p:cNvCxnSpPr>
            <a:cxnSpLocks/>
            <a:stCxn id="44" idx="4"/>
          </p:cNvCxnSpPr>
          <p:nvPr/>
        </p:nvCxnSpPr>
        <p:spPr>
          <a:xfrm>
            <a:off x="6090951" y="2571564"/>
            <a:ext cx="0" cy="9922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2DEBC7AB-7FBE-A64E-6624-1762196676B9}"/>
              </a:ext>
            </a:extLst>
          </p:cNvPr>
          <p:cNvCxnSpPr>
            <a:cxnSpLocks/>
            <a:stCxn id="44" idx="5"/>
            <a:endCxn id="47" idx="1"/>
          </p:cNvCxnSpPr>
          <p:nvPr/>
        </p:nvCxnSpPr>
        <p:spPr>
          <a:xfrm flipH="1">
            <a:off x="4281428" y="2357089"/>
            <a:ext cx="1291735" cy="1096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Рисунок 67" descr="Изображение выглядит как символ, Графика, логотип, круг&#10;&#10;Автоматически созданное описание">
            <a:extLst>
              <a:ext uri="{FF2B5EF4-FFF2-40B4-BE49-F238E27FC236}">
                <a16:creationId xmlns:a16="http://schemas.microsoft.com/office/drawing/2014/main" id="{4FE3BEF5-1F88-A78D-F479-51B6A6DA7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147" y="3377253"/>
            <a:ext cx="1188424" cy="1188424"/>
          </a:xfrm>
          <a:prstGeom prst="rect">
            <a:avLst/>
          </a:prstGeom>
        </p:spPr>
      </p:pic>
      <p:pic>
        <p:nvPicPr>
          <p:cNvPr id="70" name="Рисунок 69" descr="Изображение выглядит как шаблон, Симметрия, символ, черно-белый&#10;&#10;Автоматически созданное описание">
            <a:extLst>
              <a:ext uri="{FF2B5EF4-FFF2-40B4-BE49-F238E27FC236}">
                <a16:creationId xmlns:a16="http://schemas.microsoft.com/office/drawing/2014/main" id="{155AA4E7-EAF9-AF7A-AE2E-C0BA198476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273" y="3727932"/>
            <a:ext cx="1129564" cy="1129564"/>
          </a:xfrm>
          <a:prstGeom prst="rect">
            <a:avLst/>
          </a:prstGeom>
        </p:spPr>
      </p:pic>
      <p:pic>
        <p:nvPicPr>
          <p:cNvPr id="72" name="Рисунок 71" descr="Изображение выглядит как Шрифт, текст, График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047A2F36-6F5E-9BA4-DE3A-C11E4EA05C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231" y="3429000"/>
            <a:ext cx="970818" cy="9708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1315A8-D372-1C22-DEEB-5BD8C58FFF89}"/>
              </a:ext>
            </a:extLst>
          </p:cNvPr>
          <p:cNvSpPr txBox="1"/>
          <p:nvPr/>
        </p:nvSpPr>
        <p:spPr>
          <a:xfrm>
            <a:off x="10930116" y="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@fakesib</a:t>
            </a:r>
            <a:endParaRPr lang="ru-RU" dirty="0">
              <a:solidFill>
                <a:schemeClr val="bg1">
                  <a:lumMod val="8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904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1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1" animBg="1"/>
      <p:bldP spid="45" grpId="0" animBg="1"/>
      <p:bldP spid="46" grpId="0" animBg="1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549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745FB5-4EB1-AD7B-4810-F41BD9E3F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>
            <a:extLst>
              <a:ext uri="{FF2B5EF4-FFF2-40B4-BE49-F238E27FC236}">
                <a16:creationId xmlns:a16="http://schemas.microsoft.com/office/drawing/2014/main" id="{74B842DB-D282-4655-D709-F5627F6AD92A}"/>
              </a:ext>
            </a:extLst>
          </p:cNvPr>
          <p:cNvSpPr>
            <a:spLocks/>
          </p:cNvSpPr>
          <p:nvPr/>
        </p:nvSpPr>
        <p:spPr>
          <a:xfrm>
            <a:off x="-1433667" y="-4100667"/>
            <a:ext cx="15059334" cy="1505933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044000" rtlCol="0" anchor="b" anchorCtr="1"/>
          <a:lstStyle/>
          <a:p>
            <a:pPr algn="ctr"/>
            <a:endParaRPr lang="ru-RU" sz="3200" i="1" dirty="0">
              <a:solidFill>
                <a:schemeClr val="tx1"/>
              </a:solidFill>
              <a:latin typeface="Aptos Black" panose="020B0004020202020204" pitchFamily="34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A400E28-36E9-D186-029F-6D75D026F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089" y="2654301"/>
            <a:ext cx="1460900" cy="1550118"/>
          </a:xfrm>
          <a:prstGeom prst="rect">
            <a:avLst/>
          </a:prstGeom>
        </p:spPr>
      </p:pic>
      <p:pic>
        <p:nvPicPr>
          <p:cNvPr id="19" name="Рисунок 18" descr="Изображение выглядит как Графика, Шрифт, графический дизайн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A2569F43-B676-ABF4-8E72-54070FE1D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0"/>
            <a:ext cx="3200192" cy="509406"/>
          </a:xfrm>
          <a:prstGeom prst="rect">
            <a:avLst/>
          </a:prstGeom>
        </p:spPr>
      </p:pic>
      <p:sp>
        <p:nvSpPr>
          <p:cNvPr id="21" name="Облачко с текстом: прямоугольное со скругленными углами 20">
            <a:extLst>
              <a:ext uri="{FF2B5EF4-FFF2-40B4-BE49-F238E27FC236}">
                <a16:creationId xmlns:a16="http://schemas.microsoft.com/office/drawing/2014/main" id="{8AE3F381-865D-3B51-2829-325C989087BB}"/>
              </a:ext>
            </a:extLst>
          </p:cNvPr>
          <p:cNvSpPr/>
          <p:nvPr/>
        </p:nvSpPr>
        <p:spPr>
          <a:xfrm>
            <a:off x="3932656" y="2654301"/>
            <a:ext cx="4326688" cy="1549396"/>
          </a:xfrm>
          <a:prstGeom prst="wedgeRoundRectCallout">
            <a:avLst>
              <a:gd name="adj1" fmla="val -60635"/>
              <a:gd name="adj2" fmla="val 40495"/>
              <a:gd name="adj3" fmla="val 16667"/>
            </a:avLst>
          </a:prstGeom>
          <a:solidFill>
            <a:srgbClr val="F1F1F3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89D224-D94A-D5C0-1FB2-368962CE51D4}"/>
              </a:ext>
            </a:extLst>
          </p:cNvPr>
          <p:cNvSpPr txBox="1"/>
          <p:nvPr/>
        </p:nvSpPr>
        <p:spPr>
          <a:xfrm>
            <a:off x="4095750" y="2767280"/>
            <a:ext cx="4000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Демонстрация функционала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798882-EEEF-6E48-411E-E4C7FACD8261}"/>
              </a:ext>
            </a:extLst>
          </p:cNvPr>
          <p:cNvSpPr txBox="1"/>
          <p:nvPr/>
        </p:nvSpPr>
        <p:spPr>
          <a:xfrm>
            <a:off x="10930116" y="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@fakesib</a:t>
            </a:r>
            <a:endParaRPr lang="ru-RU" dirty="0">
              <a:solidFill>
                <a:schemeClr val="bg1">
                  <a:lumMod val="8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349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лачко с текстом: прямоугольное со скругленными углами 28">
            <a:extLst>
              <a:ext uri="{FF2B5EF4-FFF2-40B4-BE49-F238E27FC236}">
                <a16:creationId xmlns:a16="http://schemas.microsoft.com/office/drawing/2014/main" id="{71739826-8ED5-C1C0-A9C7-2B85292CDA73}"/>
              </a:ext>
            </a:extLst>
          </p:cNvPr>
          <p:cNvSpPr/>
          <p:nvPr/>
        </p:nvSpPr>
        <p:spPr>
          <a:xfrm>
            <a:off x="2337364" y="806555"/>
            <a:ext cx="5070294" cy="633299"/>
          </a:xfrm>
          <a:prstGeom prst="wedgeRoundRectCallout">
            <a:avLst>
              <a:gd name="adj1" fmla="val -53982"/>
              <a:gd name="adj2" fmla="val 32975"/>
              <a:gd name="adj3" fmla="val 16667"/>
            </a:avLst>
          </a:prstGeom>
          <a:solidFill>
            <a:srgbClr val="F1F1F3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Ваш </a:t>
            </a: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telegram id: 1033942281</a:t>
            </a:r>
            <a:endParaRPr lang="ru-RU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D84C549-E22D-FEA9-9EB8-1C2DAC56E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089" y="2654301"/>
            <a:ext cx="1460900" cy="1550118"/>
          </a:xfrm>
          <a:prstGeom prst="rect">
            <a:avLst/>
          </a:prstGeom>
        </p:spPr>
      </p:pic>
      <p:sp>
        <p:nvSpPr>
          <p:cNvPr id="8" name="Облачко с текстом: прямоугольное со скругленными углами 7">
            <a:extLst>
              <a:ext uri="{FF2B5EF4-FFF2-40B4-BE49-F238E27FC236}">
                <a16:creationId xmlns:a16="http://schemas.microsoft.com/office/drawing/2014/main" id="{F1C90C3E-7692-1BDD-3727-F0F95AFD226E}"/>
              </a:ext>
            </a:extLst>
          </p:cNvPr>
          <p:cNvSpPr/>
          <p:nvPr/>
        </p:nvSpPr>
        <p:spPr>
          <a:xfrm>
            <a:off x="3932656" y="2654301"/>
            <a:ext cx="4326688" cy="1549396"/>
          </a:xfrm>
          <a:prstGeom prst="wedgeRoundRectCallout">
            <a:avLst>
              <a:gd name="adj1" fmla="val -60635"/>
              <a:gd name="adj2" fmla="val 40495"/>
              <a:gd name="adj3" fmla="val 16667"/>
            </a:avLst>
          </a:prstGeom>
          <a:solidFill>
            <a:srgbClr val="F1F1F3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" name="Рисунок 1" descr="Изображение выглядит как Графика, Шрифт, графический дизайн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EC1BC65F-1974-B9C1-CC23-A60F3A454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0"/>
            <a:ext cx="3200192" cy="5094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A965C7-4F76-B7EB-E174-AEB5E2613956}"/>
              </a:ext>
            </a:extLst>
          </p:cNvPr>
          <p:cNvSpPr txBox="1"/>
          <p:nvPr/>
        </p:nvSpPr>
        <p:spPr>
          <a:xfrm>
            <a:off x="4095750" y="2767280"/>
            <a:ext cx="4000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Демонстрация функционала</a:t>
            </a:r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6F19A844-4ACB-08D8-7CF6-D2CF1CC77D9B}"/>
              </a:ext>
            </a:extLst>
          </p:cNvPr>
          <p:cNvGrpSpPr/>
          <p:nvPr/>
        </p:nvGrpSpPr>
        <p:grpSpPr>
          <a:xfrm>
            <a:off x="8259344" y="806556"/>
            <a:ext cx="1692658" cy="633299"/>
            <a:chOff x="8259344" y="400110"/>
            <a:chExt cx="1692658" cy="633299"/>
          </a:xfrm>
        </p:grpSpPr>
        <p:sp>
          <p:nvSpPr>
            <p:cNvPr id="13" name="Облачко с текстом: прямоугольное со скругленными углами 12">
              <a:extLst>
                <a:ext uri="{FF2B5EF4-FFF2-40B4-BE49-F238E27FC236}">
                  <a16:creationId xmlns:a16="http://schemas.microsoft.com/office/drawing/2014/main" id="{D7165070-D205-F520-E995-15BA778DC644}"/>
                </a:ext>
              </a:extLst>
            </p:cNvPr>
            <p:cNvSpPr/>
            <p:nvPr/>
          </p:nvSpPr>
          <p:spPr>
            <a:xfrm flipH="1">
              <a:off x="8259344" y="400110"/>
              <a:ext cx="1692658" cy="633299"/>
            </a:xfrm>
            <a:prstGeom prst="wedgeRoundRectCallout">
              <a:avLst>
                <a:gd name="adj1" fmla="val -60635"/>
                <a:gd name="adj2" fmla="val 40495"/>
                <a:gd name="adj3" fmla="val 16667"/>
              </a:avLst>
            </a:prstGeom>
            <a:solidFill>
              <a:srgbClr val="3094E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u="sng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/start</a:t>
              </a:r>
              <a:endParaRPr lang="ru-RU" sz="3200" u="sng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E7608F05-EC5F-C283-8B61-E977FD1D0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46292" y="716759"/>
              <a:ext cx="308344" cy="223284"/>
            </a:xfrm>
            <a:prstGeom prst="rect">
              <a:avLst/>
            </a:prstGeom>
          </p:spPr>
        </p:pic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BCC62F47-9F1B-BD2A-7ED5-2D8E63B6ABB6}"/>
              </a:ext>
            </a:extLst>
          </p:cNvPr>
          <p:cNvGrpSpPr/>
          <p:nvPr/>
        </p:nvGrpSpPr>
        <p:grpSpPr>
          <a:xfrm>
            <a:off x="8259344" y="806556"/>
            <a:ext cx="1692658" cy="633299"/>
            <a:chOff x="8259344" y="400110"/>
            <a:chExt cx="1692658" cy="633299"/>
          </a:xfrm>
        </p:grpSpPr>
        <p:sp>
          <p:nvSpPr>
            <p:cNvPr id="27" name="Облачко с текстом: прямоугольное со скругленными углами 26">
              <a:extLst>
                <a:ext uri="{FF2B5EF4-FFF2-40B4-BE49-F238E27FC236}">
                  <a16:creationId xmlns:a16="http://schemas.microsoft.com/office/drawing/2014/main" id="{4DD3485F-998C-27F2-ABCB-16D85C708466}"/>
                </a:ext>
              </a:extLst>
            </p:cNvPr>
            <p:cNvSpPr/>
            <p:nvPr/>
          </p:nvSpPr>
          <p:spPr>
            <a:xfrm flipH="1">
              <a:off x="8259344" y="400110"/>
              <a:ext cx="1692658" cy="633299"/>
            </a:xfrm>
            <a:prstGeom prst="wedgeRoundRectCallout">
              <a:avLst>
                <a:gd name="adj1" fmla="val -60635"/>
                <a:gd name="adj2" fmla="val 40495"/>
                <a:gd name="adj3" fmla="val 16667"/>
              </a:avLst>
            </a:prstGeom>
            <a:solidFill>
              <a:srgbClr val="3094E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u="sng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/code</a:t>
              </a:r>
              <a:endParaRPr lang="ru-RU" sz="3200" u="sng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C5544772-E5F0-7B30-382F-2352BD4D0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46292" y="716759"/>
              <a:ext cx="308344" cy="223284"/>
            </a:xfrm>
            <a:prstGeom prst="rect">
              <a:avLst/>
            </a:prstGeom>
          </p:spPr>
        </p:pic>
      </p:grpSp>
      <p:pic>
        <p:nvPicPr>
          <p:cNvPr id="4098" name="Picture 2" descr="Sportmaster reportedly emerges in Uzbekistan | Article | Sporting Goods  Intelligence">
            <a:extLst>
              <a:ext uri="{FF2B5EF4-FFF2-40B4-BE49-F238E27FC236}">
                <a16:creationId xmlns:a16="http://schemas.microsoft.com/office/drawing/2014/main" id="{3481D319-B2B9-26CF-53AD-6E629F561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441" y="830254"/>
            <a:ext cx="609600" cy="6096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34EC27-ADD7-0BF9-4E69-36AAA194A8BC}"/>
              </a:ext>
            </a:extLst>
          </p:cNvPr>
          <p:cNvSpPr txBox="1"/>
          <p:nvPr/>
        </p:nvSpPr>
        <p:spPr>
          <a:xfrm>
            <a:off x="10930116" y="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@fakesib</a:t>
            </a:r>
            <a:endParaRPr lang="ru-RU" dirty="0">
              <a:solidFill>
                <a:schemeClr val="bg1">
                  <a:lumMod val="8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14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2.59259E-6 L 0.00078 0.12107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701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9 0.12106 L 5E-6 0.25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643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59259E-6 L 0.00079 0.12107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625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8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Рисунок 28" descr="Изображение выглядит как Графика, Шрифт, графический дизайн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4C1315D6-FA08-A9C8-7793-8EC0F3B6C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0"/>
            <a:ext cx="3200192" cy="509406"/>
          </a:xfrm>
          <a:prstGeom prst="rect">
            <a:avLst/>
          </a:prstGeom>
        </p:spPr>
      </p:pic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AC9591AD-70AD-68C4-5E91-F2260084F642}"/>
              </a:ext>
            </a:extLst>
          </p:cNvPr>
          <p:cNvSpPr/>
          <p:nvPr/>
        </p:nvSpPr>
        <p:spPr>
          <a:xfrm>
            <a:off x="-3158" y="0"/>
            <a:ext cx="6096000" cy="6858000"/>
          </a:xfrm>
          <a:prstGeom prst="rect">
            <a:avLst/>
          </a:prstGeom>
          <a:solidFill>
            <a:srgbClr val="0052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7" name="Рисунок 26" descr="Изображение выглядит как Шрифт, Графика, графический дизайн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7F72942F-B86B-98F9-5F64-43AC654D4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0"/>
            <a:ext cx="3200192" cy="509406"/>
          </a:xfrm>
          <a:prstGeom prst="rect">
            <a:avLst/>
          </a:prstGeom>
        </p:spPr>
      </p:pic>
      <p:sp>
        <p:nvSpPr>
          <p:cNvPr id="36" name="Облачко с текстом: прямоугольное со скругленными углами 35">
            <a:extLst>
              <a:ext uri="{FF2B5EF4-FFF2-40B4-BE49-F238E27FC236}">
                <a16:creationId xmlns:a16="http://schemas.microsoft.com/office/drawing/2014/main" id="{6A6885DB-0D2F-7BF9-561E-8324F6AD9E9C}"/>
              </a:ext>
            </a:extLst>
          </p:cNvPr>
          <p:cNvSpPr/>
          <p:nvPr/>
        </p:nvSpPr>
        <p:spPr>
          <a:xfrm>
            <a:off x="6349957" y="593269"/>
            <a:ext cx="4263942" cy="532584"/>
          </a:xfrm>
          <a:prstGeom prst="wedgeRoundRectCallout">
            <a:avLst>
              <a:gd name="adj1" fmla="val -53982"/>
              <a:gd name="adj2" fmla="val 32975"/>
              <a:gd name="adj3" fmla="val 16667"/>
            </a:avLst>
          </a:prstGeom>
          <a:solidFill>
            <a:srgbClr val="F1F1F3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Ваш </a:t>
            </a:r>
            <a:r>
              <a:rPr lang="en-US" sz="24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telegram id: 1033942281</a:t>
            </a:r>
            <a:endParaRPr lang="ru-RU" sz="24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D978B054-174B-FCD8-6824-A38C83045823}"/>
              </a:ext>
            </a:extLst>
          </p:cNvPr>
          <p:cNvGrpSpPr/>
          <p:nvPr/>
        </p:nvGrpSpPr>
        <p:grpSpPr>
          <a:xfrm>
            <a:off x="10308976" y="1339942"/>
            <a:ext cx="1449692" cy="542396"/>
            <a:chOff x="8259344" y="400110"/>
            <a:chExt cx="1692658" cy="633299"/>
          </a:xfrm>
        </p:grpSpPr>
        <p:sp>
          <p:nvSpPr>
            <p:cNvPr id="38" name="Облачко с текстом: прямоугольное со скругленными углами 37">
              <a:extLst>
                <a:ext uri="{FF2B5EF4-FFF2-40B4-BE49-F238E27FC236}">
                  <a16:creationId xmlns:a16="http://schemas.microsoft.com/office/drawing/2014/main" id="{AFADC7F7-62D6-C723-0460-1DF60E9870CC}"/>
                </a:ext>
              </a:extLst>
            </p:cNvPr>
            <p:cNvSpPr/>
            <p:nvPr/>
          </p:nvSpPr>
          <p:spPr>
            <a:xfrm flipH="1">
              <a:off x="8259344" y="400110"/>
              <a:ext cx="1692658" cy="633299"/>
            </a:xfrm>
            <a:prstGeom prst="wedgeRoundRectCallout">
              <a:avLst>
                <a:gd name="adj1" fmla="val -60635"/>
                <a:gd name="adj2" fmla="val 40495"/>
                <a:gd name="adj3" fmla="val 16667"/>
              </a:avLst>
            </a:prstGeom>
            <a:solidFill>
              <a:srgbClr val="3094E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u="sng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/code</a:t>
              </a:r>
              <a:endParaRPr lang="ru-RU" sz="2800" u="sng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9F188A0E-727A-7CA2-1FCD-82B7DD507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46292" y="716759"/>
              <a:ext cx="308344" cy="223284"/>
            </a:xfrm>
            <a:prstGeom prst="rect">
              <a:avLst/>
            </a:prstGeom>
          </p:spPr>
        </p:pic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AD7CFCF8-E718-66BD-8B4E-629C11FCB9E7}"/>
              </a:ext>
            </a:extLst>
          </p:cNvPr>
          <p:cNvGrpSpPr/>
          <p:nvPr/>
        </p:nvGrpSpPr>
        <p:grpSpPr>
          <a:xfrm>
            <a:off x="10280649" y="2096427"/>
            <a:ext cx="1449692" cy="542396"/>
            <a:chOff x="8259344" y="400110"/>
            <a:chExt cx="1692658" cy="633299"/>
          </a:xfrm>
        </p:grpSpPr>
        <p:sp>
          <p:nvSpPr>
            <p:cNvPr id="41" name="Облачко с текстом: прямоугольное со скругленными углами 40">
              <a:extLst>
                <a:ext uri="{FF2B5EF4-FFF2-40B4-BE49-F238E27FC236}">
                  <a16:creationId xmlns:a16="http://schemas.microsoft.com/office/drawing/2014/main" id="{E5899E9F-F23C-6F0F-ACA5-57206FE41B6C}"/>
                </a:ext>
              </a:extLst>
            </p:cNvPr>
            <p:cNvSpPr/>
            <p:nvPr/>
          </p:nvSpPr>
          <p:spPr>
            <a:xfrm flipH="1">
              <a:off x="8259344" y="400110"/>
              <a:ext cx="1692658" cy="633299"/>
            </a:xfrm>
            <a:prstGeom prst="wedgeRoundRectCallout">
              <a:avLst>
                <a:gd name="adj1" fmla="val -60635"/>
                <a:gd name="adj2" fmla="val 40495"/>
                <a:gd name="adj3" fmla="val 16667"/>
              </a:avLst>
            </a:prstGeom>
            <a:solidFill>
              <a:srgbClr val="3094E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u="sng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/start</a:t>
              </a:r>
              <a:endParaRPr lang="ru-RU" sz="2800" u="sng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pic>
          <p:nvPicPr>
            <p:cNvPr id="42" name="Рисунок 41">
              <a:extLst>
                <a:ext uri="{FF2B5EF4-FFF2-40B4-BE49-F238E27FC236}">
                  <a16:creationId xmlns:a16="http://schemas.microsoft.com/office/drawing/2014/main" id="{EA1B8B00-379C-44B6-CDF0-DA77CB55F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46292" y="716759"/>
              <a:ext cx="308344" cy="223284"/>
            </a:xfrm>
            <a:prstGeom prst="rect">
              <a:avLst/>
            </a:prstGeom>
          </p:spPr>
        </p:pic>
      </p:grpSp>
      <p:pic>
        <p:nvPicPr>
          <p:cNvPr id="43" name="Picture 2" descr="Sportmaster reportedly emerges in Uzbekistan | Article | Sporting Goods  Intelligence">
            <a:extLst>
              <a:ext uri="{FF2B5EF4-FFF2-40B4-BE49-F238E27FC236}">
                <a16:creationId xmlns:a16="http://schemas.microsoft.com/office/drawing/2014/main" id="{01E24193-0671-5247-F7AC-79D9B9F84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727" y="-7138"/>
            <a:ext cx="514230" cy="51423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04921E9F-DCFB-2E17-763E-A38186760245}"/>
              </a:ext>
            </a:extLst>
          </p:cNvPr>
          <p:cNvGrpSpPr/>
          <p:nvPr/>
        </p:nvGrpSpPr>
        <p:grpSpPr>
          <a:xfrm>
            <a:off x="4163628" y="581846"/>
            <a:ext cx="1672100" cy="542396"/>
            <a:chOff x="4163628" y="581846"/>
            <a:chExt cx="1672100" cy="542396"/>
          </a:xfrm>
        </p:grpSpPr>
        <p:sp>
          <p:nvSpPr>
            <p:cNvPr id="45" name="Облачко с текстом: прямоугольное со скругленными углами 44">
              <a:extLst>
                <a:ext uri="{FF2B5EF4-FFF2-40B4-BE49-F238E27FC236}">
                  <a16:creationId xmlns:a16="http://schemas.microsoft.com/office/drawing/2014/main" id="{11F78474-FE00-A91A-EB7D-68AFE301480B}"/>
                </a:ext>
              </a:extLst>
            </p:cNvPr>
            <p:cNvSpPr/>
            <p:nvPr/>
          </p:nvSpPr>
          <p:spPr>
            <a:xfrm flipH="1">
              <a:off x="4163628" y="581846"/>
              <a:ext cx="1672100" cy="542396"/>
            </a:xfrm>
            <a:prstGeom prst="wedgeRoundRectCallout">
              <a:avLst>
                <a:gd name="adj1" fmla="val -60635"/>
                <a:gd name="adj2" fmla="val 40495"/>
                <a:gd name="adj3" fmla="val 16667"/>
              </a:avLst>
            </a:prstGeom>
            <a:solidFill>
              <a:srgbClr val="007A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u="sng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/admin</a:t>
              </a:r>
              <a:endParaRPr lang="ru-RU" sz="2800" u="sng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pic>
          <p:nvPicPr>
            <p:cNvPr id="51" name="Рисунок 50">
              <a:extLst>
                <a:ext uri="{FF2B5EF4-FFF2-40B4-BE49-F238E27FC236}">
                  <a16:creationId xmlns:a16="http://schemas.microsoft.com/office/drawing/2014/main" id="{7C900CE8-0DC0-7D32-C9CD-D11D614C6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67944" y="872309"/>
              <a:ext cx="291506" cy="195324"/>
            </a:xfrm>
            <a:prstGeom prst="rect">
              <a:avLst/>
            </a:prstGeom>
          </p:spPr>
        </p:pic>
      </p:grpSp>
      <p:sp>
        <p:nvSpPr>
          <p:cNvPr id="63" name="Облачко с текстом: прямоугольное со скругленными углами 62">
            <a:extLst>
              <a:ext uri="{FF2B5EF4-FFF2-40B4-BE49-F238E27FC236}">
                <a16:creationId xmlns:a16="http://schemas.microsoft.com/office/drawing/2014/main" id="{CD28B2F0-2582-D31B-7889-FB328E25F019}"/>
              </a:ext>
            </a:extLst>
          </p:cNvPr>
          <p:cNvSpPr/>
          <p:nvPr/>
        </p:nvSpPr>
        <p:spPr>
          <a:xfrm>
            <a:off x="241526" y="572887"/>
            <a:ext cx="4263942" cy="532584"/>
          </a:xfrm>
          <a:prstGeom prst="wedgeRoundRectCallout">
            <a:avLst>
              <a:gd name="adj1" fmla="val -53982"/>
              <a:gd name="adj2" fmla="val 32975"/>
              <a:gd name="adj3" fmla="val 166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Кого добавить?</a:t>
            </a:r>
          </a:p>
        </p:txBody>
      </p:sp>
      <p:sp>
        <p:nvSpPr>
          <p:cNvPr id="53" name="Облачко с текстом: прямоугольное со скругленными углами 52">
            <a:extLst>
              <a:ext uri="{FF2B5EF4-FFF2-40B4-BE49-F238E27FC236}">
                <a16:creationId xmlns:a16="http://schemas.microsoft.com/office/drawing/2014/main" id="{E756F752-837A-622B-68AD-5099FDEF35A4}"/>
              </a:ext>
            </a:extLst>
          </p:cNvPr>
          <p:cNvSpPr/>
          <p:nvPr/>
        </p:nvSpPr>
        <p:spPr>
          <a:xfrm>
            <a:off x="241526" y="591658"/>
            <a:ext cx="4263942" cy="532584"/>
          </a:xfrm>
          <a:prstGeom prst="wedgeRoundRectCallout">
            <a:avLst>
              <a:gd name="adj1" fmla="val -53982"/>
              <a:gd name="adj2" fmla="val 32975"/>
              <a:gd name="adj3" fmla="val 166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Выберите нужный вариант: </a:t>
            </a:r>
          </a:p>
        </p:txBody>
      </p:sp>
      <p:sp>
        <p:nvSpPr>
          <p:cNvPr id="64" name="Прямоугольник: скругленные углы 63">
            <a:extLst>
              <a:ext uri="{FF2B5EF4-FFF2-40B4-BE49-F238E27FC236}">
                <a16:creationId xmlns:a16="http://schemas.microsoft.com/office/drawing/2014/main" id="{4F944C0A-B7EC-B651-D732-5609D3BF89F5}"/>
              </a:ext>
            </a:extLst>
          </p:cNvPr>
          <p:cNvSpPr/>
          <p:nvPr/>
        </p:nvSpPr>
        <p:spPr>
          <a:xfrm>
            <a:off x="227509" y="1188226"/>
            <a:ext cx="2083892" cy="668706"/>
          </a:xfrm>
          <a:prstGeom prst="roundRect">
            <a:avLst/>
          </a:prstGeom>
          <a:solidFill>
            <a:srgbClr val="0142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Обычные сотрудники</a:t>
            </a:r>
          </a:p>
        </p:txBody>
      </p:sp>
      <p:sp>
        <p:nvSpPr>
          <p:cNvPr id="60" name="Облачко с текстом: прямоугольное со скругленными углами 59">
            <a:extLst>
              <a:ext uri="{FF2B5EF4-FFF2-40B4-BE49-F238E27FC236}">
                <a16:creationId xmlns:a16="http://schemas.microsoft.com/office/drawing/2014/main" id="{C4FE1562-543C-C63E-CF47-CBDE7D773D87}"/>
              </a:ext>
            </a:extLst>
          </p:cNvPr>
          <p:cNvSpPr/>
          <p:nvPr/>
        </p:nvSpPr>
        <p:spPr>
          <a:xfrm>
            <a:off x="241526" y="591658"/>
            <a:ext cx="4263942" cy="1440342"/>
          </a:xfrm>
          <a:prstGeom prst="wedgeRoundRectCallout">
            <a:avLst>
              <a:gd name="adj1" fmla="val -53982"/>
              <a:gd name="adj2" fmla="val 32975"/>
              <a:gd name="adj3" fmla="val 166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ID – Bio – Role</a:t>
            </a:r>
          </a:p>
          <a:p>
            <a:r>
              <a:rPr lang="en-US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 – </a:t>
            </a:r>
            <a:r>
              <a:rPr lang="ru-RU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Все данные – </a:t>
            </a:r>
            <a:r>
              <a:rPr lang="en-US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ADMIN</a:t>
            </a:r>
          </a:p>
          <a:p>
            <a:r>
              <a:rPr lang="en-US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2 – </a:t>
            </a:r>
            <a:r>
              <a:rPr lang="ru-RU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Александр Григорьев –</a:t>
            </a:r>
            <a:r>
              <a:rPr lang="en-US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USER</a:t>
            </a:r>
          </a:p>
          <a:p>
            <a:r>
              <a:rPr lang="en-US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3 –</a:t>
            </a:r>
            <a:r>
              <a:rPr lang="ru-RU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Иван Смирнов – </a:t>
            </a:r>
            <a:r>
              <a:rPr lang="en-US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USER </a:t>
            </a:r>
            <a:r>
              <a:rPr lang="ru-RU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и </a:t>
            </a:r>
            <a:r>
              <a:rPr lang="ru-RU" sz="2000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тд</a:t>
            </a:r>
            <a:endParaRPr lang="ru-RU" sz="20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910FBE5E-E0F1-7D71-478B-CC451EE30C2B}"/>
              </a:ext>
            </a:extLst>
          </p:cNvPr>
          <p:cNvSpPr/>
          <p:nvPr/>
        </p:nvSpPr>
        <p:spPr>
          <a:xfrm>
            <a:off x="241526" y="1206494"/>
            <a:ext cx="1385332" cy="561368"/>
          </a:xfrm>
          <a:prstGeom prst="roundRect">
            <a:avLst/>
          </a:prstGeom>
          <a:solidFill>
            <a:srgbClr val="0142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Данные</a:t>
            </a:r>
          </a:p>
        </p:txBody>
      </p:sp>
      <p:sp>
        <p:nvSpPr>
          <p:cNvPr id="58" name="Прямоугольник: скругленные углы 57">
            <a:extLst>
              <a:ext uri="{FF2B5EF4-FFF2-40B4-BE49-F238E27FC236}">
                <a16:creationId xmlns:a16="http://schemas.microsoft.com/office/drawing/2014/main" id="{190A8D7C-8795-65E1-E7EB-5FF6AF5359B0}"/>
              </a:ext>
            </a:extLst>
          </p:cNvPr>
          <p:cNvSpPr/>
          <p:nvPr/>
        </p:nvSpPr>
        <p:spPr>
          <a:xfrm>
            <a:off x="1680830" y="1206494"/>
            <a:ext cx="1690811" cy="561368"/>
          </a:xfrm>
          <a:prstGeom prst="roundRect">
            <a:avLst/>
          </a:prstGeom>
          <a:solidFill>
            <a:srgbClr val="0142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Сотрудники</a:t>
            </a:r>
          </a:p>
        </p:txBody>
      </p:sp>
      <p:sp>
        <p:nvSpPr>
          <p:cNvPr id="65" name="Прямоугольник: скругленные углы 64">
            <a:extLst>
              <a:ext uri="{FF2B5EF4-FFF2-40B4-BE49-F238E27FC236}">
                <a16:creationId xmlns:a16="http://schemas.microsoft.com/office/drawing/2014/main" id="{221E8CE5-9468-273A-98E4-96777F015E64}"/>
              </a:ext>
            </a:extLst>
          </p:cNvPr>
          <p:cNvSpPr/>
          <p:nvPr/>
        </p:nvSpPr>
        <p:spPr>
          <a:xfrm>
            <a:off x="2389965" y="1180225"/>
            <a:ext cx="2083893" cy="668706"/>
          </a:xfrm>
          <a:prstGeom prst="roundRect">
            <a:avLst/>
          </a:prstGeom>
          <a:solidFill>
            <a:srgbClr val="0142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Админ</a:t>
            </a:r>
          </a:p>
        </p:txBody>
      </p:sp>
      <p:sp>
        <p:nvSpPr>
          <p:cNvPr id="59" name="Прямоугольник: скругленные углы 58">
            <a:extLst>
              <a:ext uri="{FF2B5EF4-FFF2-40B4-BE49-F238E27FC236}">
                <a16:creationId xmlns:a16="http://schemas.microsoft.com/office/drawing/2014/main" id="{CC37C10B-0364-6464-BA48-DD6C1F6934C4}"/>
              </a:ext>
            </a:extLst>
          </p:cNvPr>
          <p:cNvSpPr/>
          <p:nvPr/>
        </p:nvSpPr>
        <p:spPr>
          <a:xfrm>
            <a:off x="3425613" y="1206494"/>
            <a:ext cx="1079855" cy="561368"/>
          </a:xfrm>
          <a:prstGeom prst="roundRect">
            <a:avLst/>
          </a:prstGeom>
          <a:solidFill>
            <a:srgbClr val="0142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Топ🏆</a:t>
            </a:r>
          </a:p>
        </p:txBody>
      </p:sp>
      <p:sp>
        <p:nvSpPr>
          <p:cNvPr id="61" name="Прямоугольник: скругленные углы 60">
            <a:extLst>
              <a:ext uri="{FF2B5EF4-FFF2-40B4-BE49-F238E27FC236}">
                <a16:creationId xmlns:a16="http://schemas.microsoft.com/office/drawing/2014/main" id="{2FD2938E-6E59-1D2D-CC27-EA343C8E0302}"/>
              </a:ext>
            </a:extLst>
          </p:cNvPr>
          <p:cNvSpPr/>
          <p:nvPr/>
        </p:nvSpPr>
        <p:spPr>
          <a:xfrm>
            <a:off x="241526" y="2114252"/>
            <a:ext cx="2069874" cy="561368"/>
          </a:xfrm>
          <a:prstGeom prst="roundRect">
            <a:avLst/>
          </a:prstGeom>
          <a:solidFill>
            <a:srgbClr val="0142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Удалить❌</a:t>
            </a:r>
          </a:p>
        </p:txBody>
      </p:sp>
      <p:sp>
        <p:nvSpPr>
          <p:cNvPr id="62" name="Прямоугольник: скругленные углы 61">
            <a:extLst>
              <a:ext uri="{FF2B5EF4-FFF2-40B4-BE49-F238E27FC236}">
                <a16:creationId xmlns:a16="http://schemas.microsoft.com/office/drawing/2014/main" id="{1616FD3B-6657-5E0F-C749-52EEFD3C99C7}"/>
              </a:ext>
            </a:extLst>
          </p:cNvPr>
          <p:cNvSpPr/>
          <p:nvPr/>
        </p:nvSpPr>
        <p:spPr>
          <a:xfrm>
            <a:off x="2435594" y="2114252"/>
            <a:ext cx="2069874" cy="561368"/>
          </a:xfrm>
          <a:prstGeom prst="roundRect">
            <a:avLst/>
          </a:prstGeom>
          <a:solidFill>
            <a:srgbClr val="0142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Добавить➕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489510-FE12-6328-42C3-5D9C064CC03A}"/>
              </a:ext>
            </a:extLst>
          </p:cNvPr>
          <p:cNvSpPr txBox="1"/>
          <p:nvPr/>
        </p:nvSpPr>
        <p:spPr>
          <a:xfrm>
            <a:off x="10930116" y="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@fakesib</a:t>
            </a:r>
            <a:endParaRPr lang="ru-RU" dirty="0">
              <a:solidFill>
                <a:schemeClr val="bg1">
                  <a:lumMod val="8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893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44444E-6 L -0.00013 0.22083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104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13 0.22083 L 0.00039 0.5784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787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1.45833E-6 0 L 0.00013 0.375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2.5E-6 -7.40741E-7 L -2.5E-6 0.3775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35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1.45833E-6 1.85185E-6 L 0.00065 0.37754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886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16667E-7 1.85185E-6 L 0.00182 0.37847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1891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1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00"/>
                            </p:stCondLst>
                            <p:childTnLst>
                              <p:par>
                                <p:cTn id="6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200"/>
                            </p:stCondLst>
                            <p:childTnLst>
                              <p:par>
                                <p:cTn id="6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6 L -1.45833E-6 0.25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7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57847 L 0.00091 0.7997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1065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375 L 0.00065 0.6055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1528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37754 L 0.00052 0.60717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1481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37754 L -0.00039 0.60717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1481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0.37847 L 0.00234 0.60717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1435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1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1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63" grpId="0" animBg="1"/>
      <p:bldP spid="53" grpId="0" animBg="1"/>
      <p:bldP spid="53" grpId="1" animBg="1"/>
      <p:bldP spid="53" grpId="2" animBg="1"/>
      <p:bldP spid="64" grpId="0" animBg="1"/>
      <p:bldP spid="60" grpId="0" animBg="1"/>
      <p:bldP spid="60" grpId="1" animBg="1"/>
      <p:bldP spid="54" grpId="0" animBg="1"/>
      <p:bldP spid="54" grpId="1" animBg="1"/>
      <p:bldP spid="54" grpId="2" animBg="1"/>
      <p:bldP spid="58" grpId="0" animBg="1"/>
      <p:bldP spid="58" grpId="1" animBg="1"/>
      <p:bldP spid="58" grpId="2" animBg="1"/>
      <p:bldP spid="58" grpId="3" animBg="1"/>
      <p:bldP spid="65" grpId="0" animBg="1"/>
      <p:bldP spid="59" grpId="0" animBg="1"/>
      <p:bldP spid="59" grpId="1" animBg="1"/>
      <p:bldP spid="59" grpId="2" animBg="1"/>
      <p:bldP spid="61" grpId="0" animBg="1"/>
      <p:bldP spid="61" grpId="1" animBg="1"/>
      <p:bldP spid="62" grpId="0" animBg="1"/>
      <p:bldP spid="62" grpId="1" animBg="1"/>
      <p:bldP spid="62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148D9D-86D9-250B-A327-A9FD29E52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7E96A84D-780D-1796-3E68-599207AA1503}"/>
              </a:ext>
            </a:extLst>
          </p:cNvPr>
          <p:cNvSpPr/>
          <p:nvPr/>
        </p:nvSpPr>
        <p:spPr>
          <a:xfrm>
            <a:off x="0" y="-7138"/>
            <a:ext cx="6096000" cy="6865138"/>
          </a:xfrm>
          <a:prstGeom prst="rect">
            <a:avLst/>
          </a:prstGeom>
          <a:solidFill>
            <a:srgbClr val="0052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B62B5B89-421D-28A0-5232-895F283F4155}"/>
              </a:ext>
            </a:extLst>
          </p:cNvPr>
          <p:cNvGrpSpPr/>
          <p:nvPr/>
        </p:nvGrpSpPr>
        <p:grpSpPr>
          <a:xfrm>
            <a:off x="223887" y="3355257"/>
            <a:ext cx="4281581" cy="1131605"/>
            <a:chOff x="209812" y="4776950"/>
            <a:chExt cx="4295656" cy="1540636"/>
          </a:xfrm>
        </p:grpSpPr>
        <p:sp>
          <p:nvSpPr>
            <p:cNvPr id="32" name="Прямоугольник: скругленные углы 31">
              <a:extLst>
                <a:ext uri="{FF2B5EF4-FFF2-40B4-BE49-F238E27FC236}">
                  <a16:creationId xmlns:a16="http://schemas.microsoft.com/office/drawing/2014/main" id="{ADCBD306-F88C-98AA-860C-BD10577FF187}"/>
                </a:ext>
              </a:extLst>
            </p:cNvPr>
            <p:cNvSpPr/>
            <p:nvPr/>
          </p:nvSpPr>
          <p:spPr>
            <a:xfrm>
              <a:off x="209812" y="5648880"/>
              <a:ext cx="4277959" cy="668706"/>
            </a:xfrm>
            <a:prstGeom prst="roundRect">
              <a:avLst/>
            </a:prstGeom>
            <a:solidFill>
              <a:srgbClr val="01427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bg1">
                      <a:lumMod val="8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Назад◀️</a:t>
              </a:r>
            </a:p>
          </p:txBody>
        </p:sp>
        <p:sp>
          <p:nvSpPr>
            <p:cNvPr id="31" name="Облачко с текстом: прямоугольное со скругленными углами 30">
              <a:extLst>
                <a:ext uri="{FF2B5EF4-FFF2-40B4-BE49-F238E27FC236}">
                  <a16:creationId xmlns:a16="http://schemas.microsoft.com/office/drawing/2014/main" id="{83816449-43D5-7F0D-CB79-5658A72C6133}"/>
                </a:ext>
              </a:extLst>
            </p:cNvPr>
            <p:cNvSpPr/>
            <p:nvPr/>
          </p:nvSpPr>
          <p:spPr>
            <a:xfrm>
              <a:off x="241526" y="4776950"/>
              <a:ext cx="4263942" cy="764282"/>
            </a:xfrm>
            <a:prstGeom prst="wedgeRoundRectCallout">
              <a:avLst>
                <a:gd name="adj1" fmla="val -53982"/>
                <a:gd name="adj2" fmla="val 32975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20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Введите</a:t>
              </a:r>
              <a:r>
                <a:rPr lang="en-US" sz="20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ru-RU" sz="20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Фамилию и Имя</a:t>
              </a:r>
            </a:p>
          </p:txBody>
        </p:sp>
      </p:grp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7D4D8D95-76CD-11B1-2DB9-F1A99B5DC5EE}"/>
              </a:ext>
            </a:extLst>
          </p:cNvPr>
          <p:cNvSpPr/>
          <p:nvPr/>
        </p:nvSpPr>
        <p:spPr>
          <a:xfrm>
            <a:off x="3442081" y="5370822"/>
            <a:ext cx="1079855" cy="561368"/>
          </a:xfrm>
          <a:prstGeom prst="roundRect">
            <a:avLst/>
          </a:prstGeom>
          <a:solidFill>
            <a:srgbClr val="0142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Топ🏆</a:t>
            </a:r>
          </a:p>
        </p:txBody>
      </p:sp>
      <p:pic>
        <p:nvPicPr>
          <p:cNvPr id="29" name="Рисунок 28" descr="Изображение выглядит как Графика, Шрифт, графический дизайн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2DC579EF-3251-5E73-3E66-FE520E2D8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0"/>
            <a:ext cx="3200192" cy="509406"/>
          </a:xfrm>
          <a:prstGeom prst="rect">
            <a:avLst/>
          </a:prstGeom>
        </p:spPr>
      </p:pic>
      <p:pic>
        <p:nvPicPr>
          <p:cNvPr id="27" name="Рисунок 26" descr="Изображение выглядит как Шрифт, Графика, графический дизайн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F94B7E7-F458-1BC0-73B5-F942ABA7F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0"/>
            <a:ext cx="3200192" cy="509406"/>
          </a:xfrm>
          <a:prstGeom prst="rect">
            <a:avLst/>
          </a:prstGeom>
        </p:spPr>
      </p:pic>
      <p:sp>
        <p:nvSpPr>
          <p:cNvPr id="36" name="Облачко с текстом: прямоугольное со скругленными углами 35">
            <a:extLst>
              <a:ext uri="{FF2B5EF4-FFF2-40B4-BE49-F238E27FC236}">
                <a16:creationId xmlns:a16="http://schemas.microsoft.com/office/drawing/2014/main" id="{AA46D16C-2A78-0EF2-9442-0AC3013A4ECA}"/>
              </a:ext>
            </a:extLst>
          </p:cNvPr>
          <p:cNvSpPr/>
          <p:nvPr/>
        </p:nvSpPr>
        <p:spPr>
          <a:xfrm>
            <a:off x="6349957" y="593269"/>
            <a:ext cx="4263942" cy="532584"/>
          </a:xfrm>
          <a:prstGeom prst="wedgeRoundRectCallout">
            <a:avLst>
              <a:gd name="adj1" fmla="val -53982"/>
              <a:gd name="adj2" fmla="val 32975"/>
              <a:gd name="adj3" fmla="val 16667"/>
            </a:avLst>
          </a:prstGeom>
          <a:solidFill>
            <a:srgbClr val="F1F1F3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Ваш </a:t>
            </a:r>
            <a:r>
              <a:rPr lang="en-US" sz="24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telegram id: 1033942281</a:t>
            </a:r>
            <a:endParaRPr lang="ru-RU" sz="24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2723ACE4-5F10-CB43-0E49-346D511F997F}"/>
              </a:ext>
            </a:extLst>
          </p:cNvPr>
          <p:cNvGrpSpPr/>
          <p:nvPr/>
        </p:nvGrpSpPr>
        <p:grpSpPr>
          <a:xfrm>
            <a:off x="10308976" y="1339942"/>
            <a:ext cx="1449692" cy="542396"/>
            <a:chOff x="8259344" y="400110"/>
            <a:chExt cx="1692658" cy="633299"/>
          </a:xfrm>
        </p:grpSpPr>
        <p:sp>
          <p:nvSpPr>
            <p:cNvPr id="38" name="Облачко с текстом: прямоугольное со скругленными углами 37">
              <a:extLst>
                <a:ext uri="{FF2B5EF4-FFF2-40B4-BE49-F238E27FC236}">
                  <a16:creationId xmlns:a16="http://schemas.microsoft.com/office/drawing/2014/main" id="{BF65028A-3959-7706-4A52-DB7500C2B9C9}"/>
                </a:ext>
              </a:extLst>
            </p:cNvPr>
            <p:cNvSpPr/>
            <p:nvPr/>
          </p:nvSpPr>
          <p:spPr>
            <a:xfrm flipH="1">
              <a:off x="8259344" y="400110"/>
              <a:ext cx="1692658" cy="633299"/>
            </a:xfrm>
            <a:prstGeom prst="wedgeRoundRectCallout">
              <a:avLst>
                <a:gd name="adj1" fmla="val -60635"/>
                <a:gd name="adj2" fmla="val 40495"/>
                <a:gd name="adj3" fmla="val 16667"/>
              </a:avLst>
            </a:prstGeom>
            <a:solidFill>
              <a:srgbClr val="3094E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u="sng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/code</a:t>
              </a:r>
              <a:endParaRPr lang="ru-RU" sz="2800" u="sng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26B5FBD-B691-9601-E48C-43767DD85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46292" y="716759"/>
              <a:ext cx="308344" cy="223284"/>
            </a:xfrm>
            <a:prstGeom prst="rect">
              <a:avLst/>
            </a:prstGeom>
          </p:spPr>
        </p:pic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FF8B5F08-F438-5135-5A22-7C2534A1B141}"/>
              </a:ext>
            </a:extLst>
          </p:cNvPr>
          <p:cNvGrpSpPr/>
          <p:nvPr/>
        </p:nvGrpSpPr>
        <p:grpSpPr>
          <a:xfrm>
            <a:off x="10280649" y="2096427"/>
            <a:ext cx="1449692" cy="542396"/>
            <a:chOff x="8259344" y="400110"/>
            <a:chExt cx="1692658" cy="633299"/>
          </a:xfrm>
        </p:grpSpPr>
        <p:sp>
          <p:nvSpPr>
            <p:cNvPr id="41" name="Облачко с текстом: прямоугольное со скругленными углами 40">
              <a:extLst>
                <a:ext uri="{FF2B5EF4-FFF2-40B4-BE49-F238E27FC236}">
                  <a16:creationId xmlns:a16="http://schemas.microsoft.com/office/drawing/2014/main" id="{6026E410-C946-EC2F-CA35-70583CB01DD0}"/>
                </a:ext>
              </a:extLst>
            </p:cNvPr>
            <p:cNvSpPr/>
            <p:nvPr/>
          </p:nvSpPr>
          <p:spPr>
            <a:xfrm flipH="1">
              <a:off x="8259344" y="400110"/>
              <a:ext cx="1692658" cy="633299"/>
            </a:xfrm>
            <a:prstGeom prst="wedgeRoundRectCallout">
              <a:avLst>
                <a:gd name="adj1" fmla="val -60635"/>
                <a:gd name="adj2" fmla="val 40495"/>
                <a:gd name="adj3" fmla="val 16667"/>
              </a:avLst>
            </a:prstGeom>
            <a:solidFill>
              <a:srgbClr val="3094E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u="sng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/start</a:t>
              </a:r>
              <a:endParaRPr lang="ru-RU" sz="2800" u="sng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pic>
          <p:nvPicPr>
            <p:cNvPr id="42" name="Рисунок 41">
              <a:extLst>
                <a:ext uri="{FF2B5EF4-FFF2-40B4-BE49-F238E27FC236}">
                  <a16:creationId xmlns:a16="http://schemas.microsoft.com/office/drawing/2014/main" id="{33B7AE11-5AFA-4C54-1813-EAF781DCB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46292" y="716759"/>
              <a:ext cx="308344" cy="223284"/>
            </a:xfrm>
            <a:prstGeom prst="rect">
              <a:avLst/>
            </a:prstGeom>
          </p:spPr>
        </p:pic>
      </p:grpSp>
      <p:pic>
        <p:nvPicPr>
          <p:cNvPr id="43" name="Picture 2" descr="Sportmaster reportedly emerges in Uzbekistan | Article | Sporting Goods  Intelligence">
            <a:extLst>
              <a:ext uri="{FF2B5EF4-FFF2-40B4-BE49-F238E27FC236}">
                <a16:creationId xmlns:a16="http://schemas.microsoft.com/office/drawing/2014/main" id="{A31A8D34-6303-CFF7-C518-34F9D5CD8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727" y="-7138"/>
            <a:ext cx="514230" cy="51423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Облачко с текстом: прямоугольное со скругленными углами 1">
            <a:extLst>
              <a:ext uri="{FF2B5EF4-FFF2-40B4-BE49-F238E27FC236}">
                <a16:creationId xmlns:a16="http://schemas.microsoft.com/office/drawing/2014/main" id="{722273F3-3BF0-C1DA-B6C8-56ECF7BBACBA}"/>
              </a:ext>
            </a:extLst>
          </p:cNvPr>
          <p:cNvSpPr/>
          <p:nvPr/>
        </p:nvSpPr>
        <p:spPr>
          <a:xfrm>
            <a:off x="241526" y="572887"/>
            <a:ext cx="4263942" cy="532584"/>
          </a:xfrm>
          <a:prstGeom prst="wedgeRoundRectCallout">
            <a:avLst>
              <a:gd name="adj1" fmla="val -53982"/>
              <a:gd name="adj2" fmla="val 32975"/>
              <a:gd name="adj3" fmla="val 166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Кого добавить?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10A6ED78-A6E2-D882-57A7-7B4EA2B61DCD}"/>
              </a:ext>
            </a:extLst>
          </p:cNvPr>
          <p:cNvSpPr/>
          <p:nvPr/>
        </p:nvSpPr>
        <p:spPr>
          <a:xfrm>
            <a:off x="227509" y="1188226"/>
            <a:ext cx="2083892" cy="668706"/>
          </a:xfrm>
          <a:prstGeom prst="roundRect">
            <a:avLst/>
          </a:prstGeom>
          <a:solidFill>
            <a:srgbClr val="0142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Обычные сотрудники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19D890D-2599-F95F-428D-BC638355A993}"/>
              </a:ext>
            </a:extLst>
          </p:cNvPr>
          <p:cNvSpPr/>
          <p:nvPr/>
        </p:nvSpPr>
        <p:spPr>
          <a:xfrm>
            <a:off x="2389965" y="1180225"/>
            <a:ext cx="2083893" cy="668706"/>
          </a:xfrm>
          <a:prstGeom prst="roundRect">
            <a:avLst/>
          </a:prstGeom>
          <a:solidFill>
            <a:srgbClr val="0142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Админ</a:t>
            </a:r>
          </a:p>
        </p:txBody>
      </p:sp>
      <p:sp>
        <p:nvSpPr>
          <p:cNvPr id="5" name="Облачко с текстом: прямоугольное со скругленными углами 4">
            <a:extLst>
              <a:ext uri="{FF2B5EF4-FFF2-40B4-BE49-F238E27FC236}">
                <a16:creationId xmlns:a16="http://schemas.microsoft.com/office/drawing/2014/main" id="{A0D30368-2471-8ABD-6F07-06DD8822C881}"/>
              </a:ext>
            </a:extLst>
          </p:cNvPr>
          <p:cNvSpPr/>
          <p:nvPr/>
        </p:nvSpPr>
        <p:spPr>
          <a:xfrm>
            <a:off x="241526" y="2361050"/>
            <a:ext cx="4263942" cy="1440342"/>
          </a:xfrm>
          <a:prstGeom prst="wedgeRoundRectCallout">
            <a:avLst>
              <a:gd name="adj1" fmla="val -53982"/>
              <a:gd name="adj2" fmla="val 32975"/>
              <a:gd name="adj3" fmla="val 166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ID – Bio – Role</a:t>
            </a:r>
          </a:p>
          <a:p>
            <a:r>
              <a:rPr lang="en-US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 – </a:t>
            </a:r>
            <a:r>
              <a:rPr lang="ru-RU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Все данные – </a:t>
            </a:r>
            <a:r>
              <a:rPr lang="en-US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ADMIN</a:t>
            </a:r>
          </a:p>
          <a:p>
            <a:r>
              <a:rPr lang="en-US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2 – </a:t>
            </a:r>
            <a:r>
              <a:rPr lang="ru-RU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Александр Григорьев –</a:t>
            </a:r>
            <a:r>
              <a:rPr lang="en-US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USER</a:t>
            </a:r>
          </a:p>
          <a:p>
            <a:r>
              <a:rPr lang="en-US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3 –</a:t>
            </a:r>
            <a:r>
              <a:rPr lang="ru-RU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Иван Смирнов – </a:t>
            </a:r>
            <a:r>
              <a:rPr lang="en-US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USER </a:t>
            </a:r>
            <a:r>
              <a:rPr lang="ru-RU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и </a:t>
            </a:r>
            <a:r>
              <a:rPr lang="ru-RU" sz="2000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тд</a:t>
            </a:r>
            <a:endParaRPr lang="ru-RU" sz="20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B58E738C-4C88-DA01-AEEC-D5362B0BFA99}"/>
              </a:ext>
            </a:extLst>
          </p:cNvPr>
          <p:cNvSpPr/>
          <p:nvPr/>
        </p:nvSpPr>
        <p:spPr>
          <a:xfrm>
            <a:off x="241526" y="3883644"/>
            <a:ext cx="2069874" cy="561368"/>
          </a:xfrm>
          <a:prstGeom prst="roundRect">
            <a:avLst/>
          </a:prstGeom>
          <a:solidFill>
            <a:srgbClr val="0142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Удалить ❌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79EEA718-71E7-7556-40B0-831A3AA0BEB9}"/>
              </a:ext>
            </a:extLst>
          </p:cNvPr>
          <p:cNvSpPr/>
          <p:nvPr/>
        </p:nvSpPr>
        <p:spPr>
          <a:xfrm>
            <a:off x="2435594" y="3883644"/>
            <a:ext cx="2069874" cy="561368"/>
          </a:xfrm>
          <a:prstGeom prst="roundRect">
            <a:avLst/>
          </a:prstGeom>
          <a:solidFill>
            <a:srgbClr val="0142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Добавить ➕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1FA088C3-074F-6C47-F916-89BFA8A8DBF7}"/>
              </a:ext>
            </a:extLst>
          </p:cNvPr>
          <p:cNvGrpSpPr/>
          <p:nvPr/>
        </p:nvGrpSpPr>
        <p:grpSpPr>
          <a:xfrm>
            <a:off x="4163627" y="6081783"/>
            <a:ext cx="1672100" cy="542396"/>
            <a:chOff x="4163628" y="581846"/>
            <a:chExt cx="1672100" cy="542396"/>
          </a:xfrm>
        </p:grpSpPr>
        <p:sp>
          <p:nvSpPr>
            <p:cNvPr id="13" name="Облачко с текстом: прямоугольное со скругленными углами 12">
              <a:extLst>
                <a:ext uri="{FF2B5EF4-FFF2-40B4-BE49-F238E27FC236}">
                  <a16:creationId xmlns:a16="http://schemas.microsoft.com/office/drawing/2014/main" id="{6458F514-6DD0-8271-1ECE-6711DE1F9979}"/>
                </a:ext>
              </a:extLst>
            </p:cNvPr>
            <p:cNvSpPr/>
            <p:nvPr/>
          </p:nvSpPr>
          <p:spPr>
            <a:xfrm flipH="1">
              <a:off x="4163628" y="581846"/>
              <a:ext cx="1672100" cy="542396"/>
            </a:xfrm>
            <a:prstGeom prst="wedgeRoundRectCallout">
              <a:avLst>
                <a:gd name="adj1" fmla="val -60635"/>
                <a:gd name="adj2" fmla="val 40495"/>
                <a:gd name="adj3" fmla="val 16667"/>
              </a:avLst>
            </a:prstGeom>
            <a:solidFill>
              <a:srgbClr val="007A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u="sng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/admin</a:t>
              </a:r>
              <a:endParaRPr lang="ru-RU" sz="2800" u="sng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3216FAF0-8E22-B7EA-DD71-2653AA68D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67944" y="872309"/>
              <a:ext cx="291506" cy="195324"/>
            </a:xfrm>
            <a:prstGeom prst="rect">
              <a:avLst/>
            </a:prstGeom>
          </p:spPr>
        </p:pic>
      </p:grpSp>
      <p:sp>
        <p:nvSpPr>
          <p:cNvPr id="15" name="Облачко с текстом: прямоугольное со скругленными углами 14">
            <a:extLst>
              <a:ext uri="{FF2B5EF4-FFF2-40B4-BE49-F238E27FC236}">
                <a16:creationId xmlns:a16="http://schemas.microsoft.com/office/drawing/2014/main" id="{FCDFCF83-D2AB-2DE7-5503-ED1DA8C4F0D9}"/>
              </a:ext>
            </a:extLst>
          </p:cNvPr>
          <p:cNvSpPr/>
          <p:nvPr/>
        </p:nvSpPr>
        <p:spPr>
          <a:xfrm>
            <a:off x="257994" y="4755266"/>
            <a:ext cx="4263942" cy="532584"/>
          </a:xfrm>
          <a:prstGeom prst="wedgeRoundRectCallout">
            <a:avLst>
              <a:gd name="adj1" fmla="val -53982"/>
              <a:gd name="adj2" fmla="val 32975"/>
              <a:gd name="adj3" fmla="val 166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Выберите нужный вариант: 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60BEEF3C-EC9A-8179-C20E-39FB4758EE65}"/>
              </a:ext>
            </a:extLst>
          </p:cNvPr>
          <p:cNvSpPr/>
          <p:nvPr/>
        </p:nvSpPr>
        <p:spPr>
          <a:xfrm>
            <a:off x="249217" y="5370822"/>
            <a:ext cx="1385332" cy="561368"/>
          </a:xfrm>
          <a:prstGeom prst="roundRect">
            <a:avLst/>
          </a:prstGeom>
          <a:solidFill>
            <a:srgbClr val="0142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Данные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E43DBD09-294A-6A1D-7CC7-D3F3F0E5FA42}"/>
              </a:ext>
            </a:extLst>
          </p:cNvPr>
          <p:cNvSpPr/>
          <p:nvPr/>
        </p:nvSpPr>
        <p:spPr>
          <a:xfrm>
            <a:off x="1680829" y="5370822"/>
            <a:ext cx="1690811" cy="561368"/>
          </a:xfrm>
          <a:prstGeom prst="roundRect">
            <a:avLst/>
          </a:prstGeom>
          <a:solidFill>
            <a:srgbClr val="0142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Сотрудники</a:t>
            </a:r>
          </a:p>
        </p:txBody>
      </p: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4930368B-D26E-E306-4CFB-B01A0F541D7A}"/>
              </a:ext>
            </a:extLst>
          </p:cNvPr>
          <p:cNvGrpSpPr/>
          <p:nvPr/>
        </p:nvGrpSpPr>
        <p:grpSpPr>
          <a:xfrm>
            <a:off x="3324876" y="4663486"/>
            <a:ext cx="2393206" cy="542396"/>
            <a:chOff x="6714057" y="400110"/>
            <a:chExt cx="3237945" cy="633299"/>
          </a:xfrm>
        </p:grpSpPr>
        <p:sp>
          <p:nvSpPr>
            <p:cNvPr id="45" name="Облачко с текстом: прямоугольное со скругленными углами 44">
              <a:extLst>
                <a:ext uri="{FF2B5EF4-FFF2-40B4-BE49-F238E27FC236}">
                  <a16:creationId xmlns:a16="http://schemas.microsoft.com/office/drawing/2014/main" id="{A83B537A-F9D9-FEBA-E2B5-245EA7EE76C7}"/>
                </a:ext>
              </a:extLst>
            </p:cNvPr>
            <p:cNvSpPr/>
            <p:nvPr/>
          </p:nvSpPr>
          <p:spPr>
            <a:xfrm flipH="1">
              <a:off x="6714057" y="400110"/>
              <a:ext cx="3237945" cy="633299"/>
            </a:xfrm>
            <a:prstGeom prst="wedgeRoundRectCallout">
              <a:avLst>
                <a:gd name="adj1" fmla="val -60635"/>
                <a:gd name="adj2" fmla="val 40495"/>
                <a:gd name="adj3" fmla="val 16667"/>
              </a:avLst>
            </a:prstGeom>
            <a:solidFill>
              <a:srgbClr val="3094E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24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1033942281</a:t>
              </a:r>
            </a:p>
          </p:txBody>
        </p:sp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41A4EC4F-B6C1-FE50-F1BA-8F6C906CF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46292" y="716759"/>
              <a:ext cx="308344" cy="223284"/>
            </a:xfrm>
            <a:prstGeom prst="rect">
              <a:avLst/>
            </a:prstGeom>
          </p:spPr>
        </p:pic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74E8E8E8-1CFC-5D9A-DCBD-EF3C02CBAAD8}"/>
              </a:ext>
            </a:extLst>
          </p:cNvPr>
          <p:cNvGrpSpPr/>
          <p:nvPr/>
        </p:nvGrpSpPr>
        <p:grpSpPr>
          <a:xfrm>
            <a:off x="2703024" y="2657222"/>
            <a:ext cx="3015058" cy="542396"/>
            <a:chOff x="6714057" y="400110"/>
            <a:chExt cx="3237945" cy="633299"/>
          </a:xfrm>
        </p:grpSpPr>
        <p:sp>
          <p:nvSpPr>
            <p:cNvPr id="50" name="Облачко с текстом: прямоугольное со скругленными углами 49">
              <a:extLst>
                <a:ext uri="{FF2B5EF4-FFF2-40B4-BE49-F238E27FC236}">
                  <a16:creationId xmlns:a16="http://schemas.microsoft.com/office/drawing/2014/main" id="{F766F374-BED8-858D-2DA7-B765C7E7EF6F}"/>
                </a:ext>
              </a:extLst>
            </p:cNvPr>
            <p:cNvSpPr/>
            <p:nvPr/>
          </p:nvSpPr>
          <p:spPr>
            <a:xfrm flipH="1">
              <a:off x="6714057" y="400110"/>
              <a:ext cx="3237945" cy="633299"/>
            </a:xfrm>
            <a:prstGeom prst="wedgeRoundRectCallout">
              <a:avLst>
                <a:gd name="adj1" fmla="val -60635"/>
                <a:gd name="adj2" fmla="val 40495"/>
                <a:gd name="adj3" fmla="val 16667"/>
              </a:avLst>
            </a:prstGeom>
            <a:solidFill>
              <a:srgbClr val="3094E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24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Мария Кочергина</a:t>
              </a:r>
            </a:p>
          </p:txBody>
        </p:sp>
        <p:pic>
          <p:nvPicPr>
            <p:cNvPr id="51" name="Рисунок 50">
              <a:extLst>
                <a:ext uri="{FF2B5EF4-FFF2-40B4-BE49-F238E27FC236}">
                  <a16:creationId xmlns:a16="http://schemas.microsoft.com/office/drawing/2014/main" id="{D9E0F3B9-6210-AC31-196C-F74D5E863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43431" y="761325"/>
              <a:ext cx="230586" cy="200518"/>
            </a:xfrm>
            <a:prstGeom prst="rect">
              <a:avLst/>
            </a:prstGeom>
          </p:spPr>
        </p:pic>
      </p:grpSp>
      <p:sp>
        <p:nvSpPr>
          <p:cNvPr id="54" name="Облачко с текстом: прямоугольное со скругленными углами 53">
            <a:extLst>
              <a:ext uri="{FF2B5EF4-FFF2-40B4-BE49-F238E27FC236}">
                <a16:creationId xmlns:a16="http://schemas.microsoft.com/office/drawing/2014/main" id="{4149E6E5-A45B-0579-7203-FDEE54F2C7EF}"/>
              </a:ext>
            </a:extLst>
          </p:cNvPr>
          <p:cNvSpPr/>
          <p:nvPr/>
        </p:nvSpPr>
        <p:spPr>
          <a:xfrm>
            <a:off x="241526" y="568460"/>
            <a:ext cx="4263942" cy="1186055"/>
          </a:xfrm>
          <a:prstGeom prst="wedgeRoundRectCallout">
            <a:avLst>
              <a:gd name="adj1" fmla="val -53982"/>
              <a:gd name="adj2" fmla="val 32975"/>
              <a:gd name="adj3" fmla="val 166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Проверьте данные:</a:t>
            </a:r>
          </a:p>
          <a:p>
            <a:r>
              <a:rPr lang="ru-RU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Мария Кочергина</a:t>
            </a:r>
          </a:p>
          <a:p>
            <a:r>
              <a:rPr lang="en-US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USER - 1033942281</a:t>
            </a:r>
            <a:endParaRPr lang="ru-RU" sz="20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B5E2C629-E385-225C-F29F-8E76E76A3F0B}"/>
              </a:ext>
            </a:extLst>
          </p:cNvPr>
          <p:cNvSpPr/>
          <p:nvPr/>
        </p:nvSpPr>
        <p:spPr>
          <a:xfrm>
            <a:off x="227509" y="1837270"/>
            <a:ext cx="2083892" cy="668706"/>
          </a:xfrm>
          <a:prstGeom prst="roundRect">
            <a:avLst/>
          </a:prstGeom>
          <a:solidFill>
            <a:srgbClr val="0142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Верно✅</a:t>
            </a:r>
          </a:p>
        </p:txBody>
      </p:sp>
      <p:sp>
        <p:nvSpPr>
          <p:cNvPr id="56" name="Прямоугольник: скругленные углы 55">
            <a:extLst>
              <a:ext uri="{FF2B5EF4-FFF2-40B4-BE49-F238E27FC236}">
                <a16:creationId xmlns:a16="http://schemas.microsoft.com/office/drawing/2014/main" id="{68B4C862-62A1-38D9-5CB1-10148603EF88}"/>
              </a:ext>
            </a:extLst>
          </p:cNvPr>
          <p:cNvSpPr/>
          <p:nvPr/>
        </p:nvSpPr>
        <p:spPr>
          <a:xfrm>
            <a:off x="2389965" y="1829269"/>
            <a:ext cx="2083893" cy="668706"/>
          </a:xfrm>
          <a:prstGeom prst="roundRect">
            <a:avLst/>
          </a:prstGeom>
          <a:solidFill>
            <a:srgbClr val="0142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Назад⛔️</a:t>
            </a:r>
          </a:p>
        </p:txBody>
      </p:sp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7E070BD9-BFF6-ED21-72D5-C2163426D4BE}"/>
              </a:ext>
            </a:extLst>
          </p:cNvPr>
          <p:cNvGrpSpPr/>
          <p:nvPr/>
        </p:nvGrpSpPr>
        <p:grpSpPr>
          <a:xfrm>
            <a:off x="223887" y="5478766"/>
            <a:ext cx="4281581" cy="1131605"/>
            <a:chOff x="209812" y="4776950"/>
            <a:chExt cx="4295656" cy="1540636"/>
          </a:xfrm>
        </p:grpSpPr>
        <p:sp>
          <p:nvSpPr>
            <p:cNvPr id="58" name="Прямоугольник: скругленные углы 57">
              <a:extLst>
                <a:ext uri="{FF2B5EF4-FFF2-40B4-BE49-F238E27FC236}">
                  <a16:creationId xmlns:a16="http://schemas.microsoft.com/office/drawing/2014/main" id="{588474BD-3555-9026-C453-7513968827C6}"/>
                </a:ext>
              </a:extLst>
            </p:cNvPr>
            <p:cNvSpPr/>
            <p:nvPr/>
          </p:nvSpPr>
          <p:spPr>
            <a:xfrm>
              <a:off x="209812" y="5648880"/>
              <a:ext cx="4277959" cy="668706"/>
            </a:xfrm>
            <a:prstGeom prst="roundRect">
              <a:avLst/>
            </a:prstGeom>
            <a:solidFill>
              <a:srgbClr val="01427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bg1">
                      <a:lumMod val="8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Назад◀️</a:t>
              </a:r>
            </a:p>
          </p:txBody>
        </p:sp>
        <p:sp>
          <p:nvSpPr>
            <p:cNvPr id="59" name="Облачко с текстом: прямоугольное со скругленными углами 58">
              <a:extLst>
                <a:ext uri="{FF2B5EF4-FFF2-40B4-BE49-F238E27FC236}">
                  <a16:creationId xmlns:a16="http://schemas.microsoft.com/office/drawing/2014/main" id="{9FD89298-E3D0-0875-71B9-DABDF46DDA45}"/>
                </a:ext>
              </a:extLst>
            </p:cNvPr>
            <p:cNvSpPr/>
            <p:nvPr/>
          </p:nvSpPr>
          <p:spPr>
            <a:xfrm>
              <a:off x="241526" y="4776950"/>
              <a:ext cx="4263942" cy="764282"/>
            </a:xfrm>
            <a:prstGeom prst="wedgeRoundRectCallout">
              <a:avLst>
                <a:gd name="adj1" fmla="val -53982"/>
                <a:gd name="adj2" fmla="val 32975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20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Введите </a:t>
              </a:r>
              <a:r>
                <a:rPr lang="en-US" sz="20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telegram id </a:t>
              </a:r>
              <a:r>
                <a:rPr lang="ru-RU" sz="20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пользователя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C78FAAB-9DDF-B565-C369-F94C1E78321E}"/>
              </a:ext>
            </a:extLst>
          </p:cNvPr>
          <p:cNvSpPr txBox="1"/>
          <p:nvPr/>
        </p:nvSpPr>
        <p:spPr>
          <a:xfrm>
            <a:off x="10930116" y="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@fakesib</a:t>
            </a:r>
            <a:endParaRPr lang="ru-RU" dirty="0">
              <a:solidFill>
                <a:schemeClr val="bg1">
                  <a:lumMod val="8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71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248 1.37777 " pathEditMode="relative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248 1.37777 " pathEditMode="relative" ptsTypes="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248 1.37777 " pathEditMode="relative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07407E-6 L 0.00248 1.3777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6888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248 1.37777 " pathEditMode="relative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248 1.37777 " pathEditMode="relative" ptsTypes="AA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248 1.37777 " pathEditMode="relative" ptsTypes="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248 1.37777 " pathEditMode="relative" ptsTypes="AA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248 1.37777 " pathEditMode="relative" ptsTypes="AA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248 1.37777 " pathEditMode="relative" ptsTypes="AA">
                                      <p:cBhvr>
                                        <p:cTn id="2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248 1.37777 " pathEditMode="relative" ptsTypes="AA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2" animBg="1"/>
      <p:bldP spid="23" grpId="3" animBg="1"/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15" grpId="0" animBg="1"/>
      <p:bldP spid="16" grpId="0" animBg="1"/>
      <p:bldP spid="17" grpId="0" animBg="1"/>
      <p:bldP spid="54" grpId="0" animBg="1"/>
      <p:bldP spid="55" grpId="0" animBg="1"/>
      <p:bldP spid="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EE58F-862A-1CDD-67DE-B40255598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portmaster reportedly emerges in Uzbekistan | Article | Sporting Goods  Intelligence">
            <a:extLst>
              <a:ext uri="{FF2B5EF4-FFF2-40B4-BE49-F238E27FC236}">
                <a16:creationId xmlns:a16="http://schemas.microsoft.com/office/drawing/2014/main" id="{DB18896D-307D-9818-C721-A9C61065B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441" y="830254"/>
            <a:ext cx="609600" cy="6096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Облачко с текстом: прямоугольное со скругленными углами 17">
            <a:extLst>
              <a:ext uri="{FF2B5EF4-FFF2-40B4-BE49-F238E27FC236}">
                <a16:creationId xmlns:a16="http://schemas.microsoft.com/office/drawing/2014/main" id="{8BA3EC81-6EF5-15B5-5B79-6AB719C0C009}"/>
              </a:ext>
            </a:extLst>
          </p:cNvPr>
          <p:cNvSpPr/>
          <p:nvPr/>
        </p:nvSpPr>
        <p:spPr>
          <a:xfrm>
            <a:off x="2337364" y="806555"/>
            <a:ext cx="5070294" cy="633299"/>
          </a:xfrm>
          <a:prstGeom prst="wedgeRoundRectCallout">
            <a:avLst>
              <a:gd name="adj1" fmla="val -53982"/>
              <a:gd name="adj2" fmla="val 32975"/>
              <a:gd name="adj3" fmla="val 16667"/>
            </a:avLst>
          </a:prstGeom>
          <a:solidFill>
            <a:srgbClr val="F1F1F3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Выберите что отправить: </a:t>
            </a:r>
          </a:p>
        </p:txBody>
      </p:sp>
      <p:sp>
        <p:nvSpPr>
          <p:cNvPr id="29" name="Облачко с текстом: прямоугольное со скругленными углами 28">
            <a:extLst>
              <a:ext uri="{FF2B5EF4-FFF2-40B4-BE49-F238E27FC236}">
                <a16:creationId xmlns:a16="http://schemas.microsoft.com/office/drawing/2014/main" id="{221F7023-B488-689A-1C66-893CC75EAAD5}"/>
              </a:ext>
            </a:extLst>
          </p:cNvPr>
          <p:cNvSpPr/>
          <p:nvPr/>
        </p:nvSpPr>
        <p:spPr>
          <a:xfrm>
            <a:off x="2337364" y="806555"/>
            <a:ext cx="5070294" cy="633299"/>
          </a:xfrm>
          <a:prstGeom prst="wedgeRoundRectCallout">
            <a:avLst>
              <a:gd name="adj1" fmla="val -53982"/>
              <a:gd name="adj2" fmla="val 32975"/>
              <a:gd name="adj3" fmla="val 16667"/>
            </a:avLst>
          </a:prstGeom>
          <a:solidFill>
            <a:srgbClr val="F1F1F3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Ваш </a:t>
            </a: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telegram id: 1033942281</a:t>
            </a:r>
            <a:endParaRPr lang="ru-RU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4913F2E-1758-CEC3-D6BB-E8FAD1302205}"/>
              </a:ext>
            </a:extLst>
          </p:cNvPr>
          <p:cNvSpPr>
            <a:spLocks/>
          </p:cNvSpPr>
          <p:nvPr/>
        </p:nvSpPr>
        <p:spPr>
          <a:xfrm>
            <a:off x="-3246899" y="6847290"/>
            <a:ext cx="5566836" cy="5566834"/>
          </a:xfrm>
          <a:prstGeom prst="ellipse">
            <a:avLst/>
          </a:prstGeom>
          <a:solidFill>
            <a:srgbClr val="00529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044000" rtlCol="0" anchor="b" anchorCtr="1"/>
          <a:lstStyle/>
          <a:p>
            <a:pPr algn="ctr"/>
            <a:endParaRPr lang="ru-RU" sz="3200" i="1" dirty="0">
              <a:solidFill>
                <a:schemeClr val="tx1"/>
              </a:solidFill>
              <a:latin typeface="Aptos Black" panose="020B0004020202020204" pitchFamily="34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19" name="Picture 2" descr="Sportmaster reportedly emerges in Uzbekistan | Article | Sporting Goods  Intelligence">
            <a:extLst>
              <a:ext uri="{FF2B5EF4-FFF2-40B4-BE49-F238E27FC236}">
                <a16:creationId xmlns:a16="http://schemas.microsoft.com/office/drawing/2014/main" id="{02A667CC-CFF6-B515-491F-E55224FEE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441" y="830254"/>
            <a:ext cx="609600" cy="6096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 descr="Изображение выглядит как Графика, Шрифт, графический дизайн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EF19147E-BA12-079A-DB84-1E63847A9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0"/>
            <a:ext cx="3200192" cy="509406"/>
          </a:xfrm>
          <a:prstGeom prst="rect">
            <a:avLst/>
          </a:prstGeom>
        </p:spPr>
      </p:pic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7A179C86-0039-3F94-7313-CBB86DF507EA}"/>
              </a:ext>
            </a:extLst>
          </p:cNvPr>
          <p:cNvGrpSpPr/>
          <p:nvPr/>
        </p:nvGrpSpPr>
        <p:grpSpPr>
          <a:xfrm>
            <a:off x="8259344" y="2493695"/>
            <a:ext cx="1692658" cy="633299"/>
            <a:chOff x="8259344" y="400110"/>
            <a:chExt cx="1692658" cy="633299"/>
          </a:xfrm>
        </p:grpSpPr>
        <p:sp>
          <p:nvSpPr>
            <p:cNvPr id="13" name="Облачко с текстом: прямоугольное со скругленными углами 12">
              <a:extLst>
                <a:ext uri="{FF2B5EF4-FFF2-40B4-BE49-F238E27FC236}">
                  <a16:creationId xmlns:a16="http://schemas.microsoft.com/office/drawing/2014/main" id="{5F11B2AF-1BCC-1F73-53E7-8834D1D3F8DD}"/>
                </a:ext>
              </a:extLst>
            </p:cNvPr>
            <p:cNvSpPr/>
            <p:nvPr/>
          </p:nvSpPr>
          <p:spPr>
            <a:xfrm flipH="1">
              <a:off x="8259344" y="400110"/>
              <a:ext cx="1692658" cy="633299"/>
            </a:xfrm>
            <a:prstGeom prst="wedgeRoundRectCallout">
              <a:avLst>
                <a:gd name="adj1" fmla="val -60635"/>
                <a:gd name="adj2" fmla="val 40495"/>
                <a:gd name="adj3" fmla="val 16667"/>
              </a:avLst>
            </a:prstGeom>
            <a:solidFill>
              <a:srgbClr val="3094E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u="sng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/start</a:t>
              </a:r>
              <a:endParaRPr lang="ru-RU" sz="3200" u="sng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5608EDB-F2EF-AD39-62C9-6026135EF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46292" y="716759"/>
              <a:ext cx="308344" cy="223284"/>
            </a:xfrm>
            <a:prstGeom prst="rect">
              <a:avLst/>
            </a:prstGeom>
          </p:spPr>
        </p:pic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AA6B5231-52D8-A992-7679-B85E7F176C0D}"/>
              </a:ext>
            </a:extLst>
          </p:cNvPr>
          <p:cNvGrpSpPr/>
          <p:nvPr/>
        </p:nvGrpSpPr>
        <p:grpSpPr>
          <a:xfrm>
            <a:off x="8259344" y="1543747"/>
            <a:ext cx="1692658" cy="633299"/>
            <a:chOff x="8259344" y="400110"/>
            <a:chExt cx="1692658" cy="633299"/>
          </a:xfrm>
        </p:grpSpPr>
        <p:sp>
          <p:nvSpPr>
            <p:cNvPr id="27" name="Облачко с текстом: прямоугольное со скругленными углами 26">
              <a:extLst>
                <a:ext uri="{FF2B5EF4-FFF2-40B4-BE49-F238E27FC236}">
                  <a16:creationId xmlns:a16="http://schemas.microsoft.com/office/drawing/2014/main" id="{79FBACAC-E8A6-D883-A9F1-D9B676C65055}"/>
                </a:ext>
              </a:extLst>
            </p:cNvPr>
            <p:cNvSpPr/>
            <p:nvPr/>
          </p:nvSpPr>
          <p:spPr>
            <a:xfrm flipH="1">
              <a:off x="8259344" y="400110"/>
              <a:ext cx="1692658" cy="633299"/>
            </a:xfrm>
            <a:prstGeom prst="wedgeRoundRectCallout">
              <a:avLst>
                <a:gd name="adj1" fmla="val -60635"/>
                <a:gd name="adj2" fmla="val 40495"/>
                <a:gd name="adj3" fmla="val 16667"/>
              </a:avLst>
            </a:prstGeom>
            <a:solidFill>
              <a:srgbClr val="3094E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u="sng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/code</a:t>
              </a:r>
              <a:endParaRPr lang="ru-RU" sz="3200" u="sng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5A76D001-E6BC-407E-0392-5A00AC707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46292" y="716759"/>
              <a:ext cx="308344" cy="223284"/>
            </a:xfrm>
            <a:prstGeom prst="rect">
              <a:avLst/>
            </a:prstGeom>
          </p:spPr>
        </p:pic>
      </p:grp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A3E5B87B-AFA5-FFD7-C9DF-4A853A727CA1}"/>
              </a:ext>
            </a:extLst>
          </p:cNvPr>
          <p:cNvSpPr/>
          <p:nvPr/>
        </p:nvSpPr>
        <p:spPr>
          <a:xfrm>
            <a:off x="2337364" y="1543747"/>
            <a:ext cx="2447129" cy="539933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3094E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ЕК 🗑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494775F0-4F2C-D7A2-8472-C0397DF7ABED}"/>
              </a:ext>
            </a:extLst>
          </p:cNvPr>
          <p:cNvSpPr/>
          <p:nvPr/>
        </p:nvSpPr>
        <p:spPr>
          <a:xfrm>
            <a:off x="4972050" y="1543747"/>
            <a:ext cx="2447128" cy="539933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3094E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МП📱</a:t>
            </a: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8892345C-5EDD-781D-3ACF-5C82270ABAB5}"/>
              </a:ext>
            </a:extLst>
          </p:cNvPr>
          <p:cNvSpPr/>
          <p:nvPr/>
        </p:nvSpPr>
        <p:spPr>
          <a:xfrm>
            <a:off x="2337363" y="2187573"/>
            <a:ext cx="5070294" cy="539933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3094E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Быстрая продажа💸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708305-8F83-2976-C898-B350BF62B592}"/>
              </a:ext>
            </a:extLst>
          </p:cNvPr>
          <p:cNvSpPr txBox="1"/>
          <p:nvPr/>
        </p:nvSpPr>
        <p:spPr>
          <a:xfrm>
            <a:off x="0" y="6193140"/>
            <a:ext cx="2635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i="1" dirty="0">
                <a:solidFill>
                  <a:schemeClr val="bg1"/>
                </a:solidFill>
                <a:latin typeface="Aptos Black" panose="020B0004020202020204" pitchFamily="34" charset="0"/>
              </a:rPr>
              <a:t>КОМАНДЫ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6DE184E-54E9-AC8A-76CB-41A356254765}"/>
              </a:ext>
            </a:extLst>
          </p:cNvPr>
          <p:cNvSpPr/>
          <p:nvPr/>
        </p:nvSpPr>
        <p:spPr>
          <a:xfrm>
            <a:off x="-6112107" y="0"/>
            <a:ext cx="6096000" cy="6865138"/>
          </a:xfrm>
          <a:prstGeom prst="rect">
            <a:avLst/>
          </a:prstGeom>
          <a:solidFill>
            <a:srgbClr val="0052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527FDA0-C5B1-5EC5-9218-8019843D2AE0}"/>
              </a:ext>
            </a:extLst>
          </p:cNvPr>
          <p:cNvGrpSpPr/>
          <p:nvPr/>
        </p:nvGrpSpPr>
        <p:grpSpPr>
          <a:xfrm>
            <a:off x="-5888220" y="3362395"/>
            <a:ext cx="4281581" cy="1131605"/>
            <a:chOff x="209812" y="4776950"/>
            <a:chExt cx="4295656" cy="1540636"/>
          </a:xfrm>
        </p:grpSpPr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E1AE3024-BD3D-6561-B407-613A492DBD59}"/>
                </a:ext>
              </a:extLst>
            </p:cNvPr>
            <p:cNvSpPr/>
            <p:nvPr/>
          </p:nvSpPr>
          <p:spPr>
            <a:xfrm>
              <a:off x="209812" y="5648880"/>
              <a:ext cx="4277959" cy="668706"/>
            </a:xfrm>
            <a:prstGeom prst="roundRect">
              <a:avLst/>
            </a:prstGeom>
            <a:solidFill>
              <a:srgbClr val="01427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bg1">
                      <a:lumMod val="8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Назад◀️</a:t>
              </a:r>
            </a:p>
          </p:txBody>
        </p:sp>
        <p:sp>
          <p:nvSpPr>
            <p:cNvPr id="10" name="Облачко с текстом: прямоугольное со скругленными углами 9">
              <a:extLst>
                <a:ext uri="{FF2B5EF4-FFF2-40B4-BE49-F238E27FC236}">
                  <a16:creationId xmlns:a16="http://schemas.microsoft.com/office/drawing/2014/main" id="{8987EA82-1E38-377F-E1BC-6C2CB65F2F01}"/>
                </a:ext>
              </a:extLst>
            </p:cNvPr>
            <p:cNvSpPr/>
            <p:nvPr/>
          </p:nvSpPr>
          <p:spPr>
            <a:xfrm>
              <a:off x="241526" y="4776950"/>
              <a:ext cx="4263942" cy="764282"/>
            </a:xfrm>
            <a:prstGeom prst="wedgeRoundRectCallout">
              <a:avLst>
                <a:gd name="adj1" fmla="val -53982"/>
                <a:gd name="adj2" fmla="val 32975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20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Введите</a:t>
              </a:r>
              <a:r>
                <a:rPr lang="en-US" sz="20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ru-RU" sz="20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Фамилию и Имя</a:t>
              </a: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1CA58FCA-9A31-68AB-85C7-D971DC3B2332}"/>
              </a:ext>
            </a:extLst>
          </p:cNvPr>
          <p:cNvGrpSpPr/>
          <p:nvPr/>
        </p:nvGrpSpPr>
        <p:grpSpPr>
          <a:xfrm>
            <a:off x="-2787231" y="4670624"/>
            <a:ext cx="2393206" cy="542396"/>
            <a:chOff x="6714057" y="400110"/>
            <a:chExt cx="3237945" cy="633299"/>
          </a:xfrm>
        </p:grpSpPr>
        <p:sp>
          <p:nvSpPr>
            <p:cNvPr id="12" name="Облачко с текстом: прямоугольное со скругленными углами 11">
              <a:extLst>
                <a:ext uri="{FF2B5EF4-FFF2-40B4-BE49-F238E27FC236}">
                  <a16:creationId xmlns:a16="http://schemas.microsoft.com/office/drawing/2014/main" id="{B7EBCE34-4AEE-B4CC-4EF4-EBB2C4928ECC}"/>
                </a:ext>
              </a:extLst>
            </p:cNvPr>
            <p:cNvSpPr/>
            <p:nvPr/>
          </p:nvSpPr>
          <p:spPr>
            <a:xfrm flipH="1">
              <a:off x="6714057" y="400110"/>
              <a:ext cx="3237945" cy="633299"/>
            </a:xfrm>
            <a:prstGeom prst="wedgeRoundRectCallout">
              <a:avLst>
                <a:gd name="adj1" fmla="val -60635"/>
                <a:gd name="adj2" fmla="val 40495"/>
                <a:gd name="adj3" fmla="val 16667"/>
              </a:avLst>
            </a:prstGeom>
            <a:solidFill>
              <a:srgbClr val="3094E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24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1033942281</a:t>
              </a:r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A5E9ACF7-4C57-9C75-96D1-A4DB1F0A0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46292" y="716759"/>
              <a:ext cx="308344" cy="223284"/>
            </a:xfrm>
            <a:prstGeom prst="rect">
              <a:avLst/>
            </a:prstGeom>
          </p:spPr>
        </p:pic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6D90ABC6-5E32-AFCF-3F70-926E038AB767}"/>
              </a:ext>
            </a:extLst>
          </p:cNvPr>
          <p:cNvGrpSpPr/>
          <p:nvPr/>
        </p:nvGrpSpPr>
        <p:grpSpPr>
          <a:xfrm>
            <a:off x="-3409083" y="2664360"/>
            <a:ext cx="3015058" cy="542396"/>
            <a:chOff x="6714057" y="400110"/>
            <a:chExt cx="3237945" cy="633299"/>
          </a:xfrm>
        </p:grpSpPr>
        <p:sp>
          <p:nvSpPr>
            <p:cNvPr id="16" name="Облачко с текстом: прямоугольное со скругленными углами 15">
              <a:extLst>
                <a:ext uri="{FF2B5EF4-FFF2-40B4-BE49-F238E27FC236}">
                  <a16:creationId xmlns:a16="http://schemas.microsoft.com/office/drawing/2014/main" id="{46426825-8735-ADBB-FDDD-A0D1E719C546}"/>
                </a:ext>
              </a:extLst>
            </p:cNvPr>
            <p:cNvSpPr/>
            <p:nvPr/>
          </p:nvSpPr>
          <p:spPr>
            <a:xfrm flipH="1">
              <a:off x="6714057" y="400110"/>
              <a:ext cx="3237945" cy="633299"/>
            </a:xfrm>
            <a:prstGeom prst="wedgeRoundRectCallout">
              <a:avLst>
                <a:gd name="adj1" fmla="val -60635"/>
                <a:gd name="adj2" fmla="val 40495"/>
                <a:gd name="adj3" fmla="val 16667"/>
              </a:avLst>
            </a:prstGeom>
            <a:solidFill>
              <a:srgbClr val="3094E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24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Мария Кочергина</a:t>
              </a:r>
            </a:p>
          </p:txBody>
        </p:sp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AE93805D-5B4B-9663-C7E0-8E3B63B09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43431" y="761325"/>
              <a:ext cx="230586" cy="200518"/>
            </a:xfrm>
            <a:prstGeom prst="rect">
              <a:avLst/>
            </a:prstGeom>
          </p:spPr>
        </p:pic>
      </p:grpSp>
      <p:sp>
        <p:nvSpPr>
          <p:cNvPr id="25" name="Облачко с текстом: прямоугольное со скругленными углами 24">
            <a:extLst>
              <a:ext uri="{FF2B5EF4-FFF2-40B4-BE49-F238E27FC236}">
                <a16:creationId xmlns:a16="http://schemas.microsoft.com/office/drawing/2014/main" id="{8174CDFC-315B-620C-E7B8-A2F12FBEE564}"/>
              </a:ext>
            </a:extLst>
          </p:cNvPr>
          <p:cNvSpPr/>
          <p:nvPr/>
        </p:nvSpPr>
        <p:spPr>
          <a:xfrm>
            <a:off x="-5870581" y="575598"/>
            <a:ext cx="4263942" cy="1186055"/>
          </a:xfrm>
          <a:prstGeom prst="wedgeRoundRectCallout">
            <a:avLst>
              <a:gd name="adj1" fmla="val -53982"/>
              <a:gd name="adj2" fmla="val 32975"/>
              <a:gd name="adj3" fmla="val 1666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Проверьте данные:</a:t>
            </a:r>
          </a:p>
          <a:p>
            <a:r>
              <a:rPr lang="ru-RU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Мария Кочергина</a:t>
            </a:r>
          </a:p>
          <a:p>
            <a:r>
              <a:rPr lang="en-US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USER - 1033942281</a:t>
            </a:r>
            <a:endParaRPr lang="ru-RU" sz="20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3C16775E-71FF-43DB-A9F9-42926C0B72ED}"/>
              </a:ext>
            </a:extLst>
          </p:cNvPr>
          <p:cNvSpPr/>
          <p:nvPr/>
        </p:nvSpPr>
        <p:spPr>
          <a:xfrm>
            <a:off x="-5884598" y="1844408"/>
            <a:ext cx="2083892" cy="668706"/>
          </a:xfrm>
          <a:prstGeom prst="roundRect">
            <a:avLst/>
          </a:prstGeom>
          <a:solidFill>
            <a:srgbClr val="0142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Верно✅</a:t>
            </a: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AC1B54DF-70B0-C5DE-5FA8-06CC312A3EC2}"/>
              </a:ext>
            </a:extLst>
          </p:cNvPr>
          <p:cNvSpPr/>
          <p:nvPr/>
        </p:nvSpPr>
        <p:spPr>
          <a:xfrm>
            <a:off x="-3722142" y="1836407"/>
            <a:ext cx="2083893" cy="668706"/>
          </a:xfrm>
          <a:prstGeom prst="roundRect">
            <a:avLst/>
          </a:prstGeom>
          <a:solidFill>
            <a:srgbClr val="0142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bg1">
                    <a:lumMod val="8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Назад⛔️</a:t>
            </a:r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4D5C3A11-E8EC-8129-47C5-F8846FB7EB69}"/>
              </a:ext>
            </a:extLst>
          </p:cNvPr>
          <p:cNvGrpSpPr/>
          <p:nvPr/>
        </p:nvGrpSpPr>
        <p:grpSpPr>
          <a:xfrm>
            <a:off x="-5888220" y="5485904"/>
            <a:ext cx="4281581" cy="1131605"/>
            <a:chOff x="209812" y="4776950"/>
            <a:chExt cx="4295656" cy="1540636"/>
          </a:xfrm>
        </p:grpSpPr>
        <p:sp>
          <p:nvSpPr>
            <p:cNvPr id="33" name="Прямоугольник: скругленные углы 32">
              <a:extLst>
                <a:ext uri="{FF2B5EF4-FFF2-40B4-BE49-F238E27FC236}">
                  <a16:creationId xmlns:a16="http://schemas.microsoft.com/office/drawing/2014/main" id="{AE2EB48B-5568-22C4-F8AF-C3BF63E83E52}"/>
                </a:ext>
              </a:extLst>
            </p:cNvPr>
            <p:cNvSpPr/>
            <p:nvPr/>
          </p:nvSpPr>
          <p:spPr>
            <a:xfrm>
              <a:off x="209812" y="5648880"/>
              <a:ext cx="4277959" cy="668706"/>
            </a:xfrm>
            <a:prstGeom prst="roundRect">
              <a:avLst/>
            </a:prstGeom>
            <a:solidFill>
              <a:srgbClr val="01427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bg1">
                      <a:lumMod val="8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Назад◀️</a:t>
              </a:r>
            </a:p>
          </p:txBody>
        </p:sp>
        <p:sp>
          <p:nvSpPr>
            <p:cNvPr id="34" name="Облачко с текстом: прямоугольное со скругленными углами 33">
              <a:extLst>
                <a:ext uri="{FF2B5EF4-FFF2-40B4-BE49-F238E27FC236}">
                  <a16:creationId xmlns:a16="http://schemas.microsoft.com/office/drawing/2014/main" id="{BDEF976C-7EE6-8EBC-2385-C0AE61B40F83}"/>
                </a:ext>
              </a:extLst>
            </p:cNvPr>
            <p:cNvSpPr/>
            <p:nvPr/>
          </p:nvSpPr>
          <p:spPr>
            <a:xfrm>
              <a:off x="241526" y="4776950"/>
              <a:ext cx="4263942" cy="764282"/>
            </a:xfrm>
            <a:prstGeom prst="wedgeRoundRectCallout">
              <a:avLst>
                <a:gd name="adj1" fmla="val -53982"/>
                <a:gd name="adj2" fmla="val 32975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20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Введите </a:t>
              </a:r>
              <a:r>
                <a:rPr lang="en-US" sz="20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telegram id </a:t>
              </a:r>
              <a:r>
                <a:rPr lang="ru-RU" sz="20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пользователя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3FB299D-C8A4-55A6-324A-2235806EDC9C}"/>
              </a:ext>
            </a:extLst>
          </p:cNvPr>
          <p:cNvSpPr txBox="1"/>
          <p:nvPr/>
        </p:nvSpPr>
        <p:spPr>
          <a:xfrm>
            <a:off x="10930116" y="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@fakesib</a:t>
            </a:r>
            <a:endParaRPr lang="ru-RU" dirty="0">
              <a:solidFill>
                <a:schemeClr val="bg1">
                  <a:lumMod val="8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16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7.40741E-7 L -0.00065 0.38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9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59259E-6 L -0.00013 0.3847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923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9 0.00024 L 0.00052 0.4157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20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0.00157 0.4155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2076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9" grpId="0" animBg="1"/>
      <p:bldP spid="20" grpId="0" animBg="1"/>
      <p:bldP spid="21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B84AD-FB55-F46B-4F53-9CF37A2F0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EA3E3962-92D0-1902-BB03-E7E02D8EB972}"/>
              </a:ext>
            </a:extLst>
          </p:cNvPr>
          <p:cNvGrpSpPr/>
          <p:nvPr/>
        </p:nvGrpSpPr>
        <p:grpSpPr>
          <a:xfrm>
            <a:off x="8370550" y="11573759"/>
            <a:ext cx="1692658" cy="633299"/>
            <a:chOff x="8259344" y="400110"/>
            <a:chExt cx="1692658" cy="633299"/>
          </a:xfrm>
        </p:grpSpPr>
        <p:sp>
          <p:nvSpPr>
            <p:cNvPr id="49" name="Облачко с текстом: прямоугольное со скругленными углами 48">
              <a:extLst>
                <a:ext uri="{FF2B5EF4-FFF2-40B4-BE49-F238E27FC236}">
                  <a16:creationId xmlns:a16="http://schemas.microsoft.com/office/drawing/2014/main" id="{1EDA0BA0-4CE9-F8BA-D0D2-11351BC9025A}"/>
                </a:ext>
              </a:extLst>
            </p:cNvPr>
            <p:cNvSpPr/>
            <p:nvPr/>
          </p:nvSpPr>
          <p:spPr>
            <a:xfrm flipH="1">
              <a:off x="8259344" y="400110"/>
              <a:ext cx="1692658" cy="633299"/>
            </a:xfrm>
            <a:prstGeom prst="wedgeRoundRectCallout">
              <a:avLst>
                <a:gd name="adj1" fmla="val -60635"/>
                <a:gd name="adj2" fmla="val 40495"/>
                <a:gd name="adj3" fmla="val 16667"/>
              </a:avLst>
            </a:prstGeom>
            <a:solidFill>
              <a:srgbClr val="3094E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u="sng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/start</a:t>
              </a:r>
              <a:endParaRPr lang="ru-RU" sz="3200" u="sng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pic>
          <p:nvPicPr>
            <p:cNvPr id="50" name="Рисунок 49">
              <a:extLst>
                <a:ext uri="{FF2B5EF4-FFF2-40B4-BE49-F238E27FC236}">
                  <a16:creationId xmlns:a16="http://schemas.microsoft.com/office/drawing/2014/main" id="{513B364B-B7A9-40CF-7338-AF612A7D2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46292" y="716759"/>
              <a:ext cx="308344" cy="223284"/>
            </a:xfrm>
            <a:prstGeom prst="rect">
              <a:avLst/>
            </a:prstGeom>
          </p:spPr>
        </p:pic>
      </p:grpSp>
      <p:sp>
        <p:nvSpPr>
          <p:cNvPr id="29" name="Облачко с текстом: прямоугольное со скругленными углами 28">
            <a:extLst>
              <a:ext uri="{FF2B5EF4-FFF2-40B4-BE49-F238E27FC236}">
                <a16:creationId xmlns:a16="http://schemas.microsoft.com/office/drawing/2014/main" id="{23C9CA3D-4C5B-40B6-B0C5-994CE286A39E}"/>
              </a:ext>
            </a:extLst>
          </p:cNvPr>
          <p:cNvSpPr/>
          <p:nvPr/>
        </p:nvSpPr>
        <p:spPr>
          <a:xfrm>
            <a:off x="2491368" y="7740184"/>
            <a:ext cx="5070294" cy="633299"/>
          </a:xfrm>
          <a:prstGeom prst="wedgeRoundRectCallout">
            <a:avLst>
              <a:gd name="adj1" fmla="val -53982"/>
              <a:gd name="adj2" fmla="val 32975"/>
              <a:gd name="adj3" fmla="val 16667"/>
            </a:avLst>
          </a:prstGeom>
          <a:solidFill>
            <a:srgbClr val="F1F1F3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Выберите что отправить: </a:t>
            </a:r>
          </a:p>
        </p:txBody>
      </p:sp>
      <p:pic>
        <p:nvPicPr>
          <p:cNvPr id="30" name="Picture 2" descr="Sportmaster reportedly emerges in Uzbekistan | Article | Sporting Goods  Intelligence">
            <a:extLst>
              <a:ext uri="{FF2B5EF4-FFF2-40B4-BE49-F238E27FC236}">
                <a16:creationId xmlns:a16="http://schemas.microsoft.com/office/drawing/2014/main" id="{244D2A8F-6DA1-F0CD-2E1C-25A0CD67B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445" y="9862190"/>
            <a:ext cx="609600" cy="6096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2848860B-EF44-8D8B-7A40-4057A886ED07}"/>
              </a:ext>
            </a:extLst>
          </p:cNvPr>
          <p:cNvGrpSpPr/>
          <p:nvPr/>
        </p:nvGrpSpPr>
        <p:grpSpPr>
          <a:xfrm>
            <a:off x="8413348" y="10623811"/>
            <a:ext cx="1692658" cy="633299"/>
            <a:chOff x="8259344" y="400110"/>
            <a:chExt cx="1692658" cy="633299"/>
          </a:xfrm>
        </p:grpSpPr>
        <p:sp>
          <p:nvSpPr>
            <p:cNvPr id="40" name="Облачко с текстом: прямоугольное со скругленными углами 39">
              <a:extLst>
                <a:ext uri="{FF2B5EF4-FFF2-40B4-BE49-F238E27FC236}">
                  <a16:creationId xmlns:a16="http://schemas.microsoft.com/office/drawing/2014/main" id="{DC38911E-A668-6396-748A-E47C55125C80}"/>
                </a:ext>
              </a:extLst>
            </p:cNvPr>
            <p:cNvSpPr/>
            <p:nvPr/>
          </p:nvSpPr>
          <p:spPr>
            <a:xfrm flipH="1">
              <a:off x="8259344" y="400110"/>
              <a:ext cx="1692658" cy="633299"/>
            </a:xfrm>
            <a:prstGeom prst="wedgeRoundRectCallout">
              <a:avLst>
                <a:gd name="adj1" fmla="val -60635"/>
                <a:gd name="adj2" fmla="val 40495"/>
                <a:gd name="adj3" fmla="val 16667"/>
              </a:avLst>
            </a:prstGeom>
            <a:solidFill>
              <a:srgbClr val="3094E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u="sng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/code</a:t>
              </a:r>
              <a:endParaRPr lang="ru-RU" sz="3200" u="sng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pic>
          <p:nvPicPr>
            <p:cNvPr id="42" name="Рисунок 41">
              <a:extLst>
                <a:ext uri="{FF2B5EF4-FFF2-40B4-BE49-F238E27FC236}">
                  <a16:creationId xmlns:a16="http://schemas.microsoft.com/office/drawing/2014/main" id="{AA47FCA8-E2C2-34AB-A42F-E1177E1F5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46292" y="716759"/>
              <a:ext cx="308344" cy="223284"/>
            </a:xfrm>
            <a:prstGeom prst="rect">
              <a:avLst/>
            </a:prstGeom>
          </p:spPr>
        </p:pic>
      </p:grpSp>
      <p:sp>
        <p:nvSpPr>
          <p:cNvPr id="43" name="Прямоугольник: скругленные углы 42">
            <a:extLst>
              <a:ext uri="{FF2B5EF4-FFF2-40B4-BE49-F238E27FC236}">
                <a16:creationId xmlns:a16="http://schemas.microsoft.com/office/drawing/2014/main" id="{30004C97-56AC-1349-6C25-985629CB061C}"/>
              </a:ext>
            </a:extLst>
          </p:cNvPr>
          <p:cNvSpPr/>
          <p:nvPr/>
        </p:nvSpPr>
        <p:spPr>
          <a:xfrm>
            <a:off x="2491368" y="8477376"/>
            <a:ext cx="2447129" cy="539933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3094E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ЕК 🗑</a:t>
            </a:r>
          </a:p>
        </p:txBody>
      </p: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E66F2514-AE6C-FDF9-D760-2A8DE6E78839}"/>
              </a:ext>
            </a:extLst>
          </p:cNvPr>
          <p:cNvSpPr/>
          <p:nvPr/>
        </p:nvSpPr>
        <p:spPr>
          <a:xfrm>
            <a:off x="5126054" y="8477376"/>
            <a:ext cx="2447128" cy="539933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3094E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МП📱</a:t>
            </a: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F4DE94EE-1BA6-375E-0A12-B4C06DC3CFCF}"/>
              </a:ext>
            </a:extLst>
          </p:cNvPr>
          <p:cNvSpPr/>
          <p:nvPr/>
        </p:nvSpPr>
        <p:spPr>
          <a:xfrm>
            <a:off x="2491367" y="9121202"/>
            <a:ext cx="5070294" cy="539933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3094E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Быстрая продажа💸</a:t>
            </a:r>
          </a:p>
        </p:txBody>
      </p:sp>
      <p:sp>
        <p:nvSpPr>
          <p:cNvPr id="46" name="Облачко с текстом: прямоугольное со скругленными углами 45">
            <a:extLst>
              <a:ext uri="{FF2B5EF4-FFF2-40B4-BE49-F238E27FC236}">
                <a16:creationId xmlns:a16="http://schemas.microsoft.com/office/drawing/2014/main" id="{5FDAB75F-EA99-F6C3-9770-59CAC76A795F}"/>
              </a:ext>
            </a:extLst>
          </p:cNvPr>
          <p:cNvSpPr/>
          <p:nvPr/>
        </p:nvSpPr>
        <p:spPr>
          <a:xfrm>
            <a:off x="2502888" y="9831996"/>
            <a:ext cx="5070294" cy="633299"/>
          </a:xfrm>
          <a:prstGeom prst="wedgeRoundRectCallout">
            <a:avLst>
              <a:gd name="adj1" fmla="val -53982"/>
              <a:gd name="adj2" fmla="val 32975"/>
              <a:gd name="adj3" fmla="val 16667"/>
            </a:avLst>
          </a:prstGeom>
          <a:solidFill>
            <a:srgbClr val="F1F1F3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Ваш </a:t>
            </a:r>
            <a:r>
              <a:rPr lang="en-US" sz="28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telegram id: 1033942281</a:t>
            </a:r>
            <a:endParaRPr lang="ru-RU" sz="28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47" name="Picture 2" descr="Sportmaster reportedly emerges in Uzbekistan | Article | Sporting Goods  Intelligence">
            <a:extLst>
              <a:ext uri="{FF2B5EF4-FFF2-40B4-BE49-F238E27FC236}">
                <a16:creationId xmlns:a16="http://schemas.microsoft.com/office/drawing/2014/main" id="{11CAD50B-0682-98C1-39B0-AECEC4A63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462" y="7757872"/>
            <a:ext cx="609600" cy="6096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Овал 32">
            <a:extLst>
              <a:ext uri="{FF2B5EF4-FFF2-40B4-BE49-F238E27FC236}">
                <a16:creationId xmlns:a16="http://schemas.microsoft.com/office/drawing/2014/main" id="{1F95B03B-3BAB-DB5B-98A6-29D4C1B7467B}"/>
              </a:ext>
            </a:extLst>
          </p:cNvPr>
          <p:cNvSpPr>
            <a:spLocks/>
          </p:cNvSpPr>
          <p:nvPr/>
        </p:nvSpPr>
        <p:spPr>
          <a:xfrm>
            <a:off x="-1952684" y="5367739"/>
            <a:ext cx="5566836" cy="5566834"/>
          </a:xfrm>
          <a:prstGeom prst="ellipse">
            <a:avLst/>
          </a:prstGeom>
          <a:solidFill>
            <a:srgbClr val="0052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044000" rtlCol="0" anchor="b" anchorCtr="1"/>
          <a:lstStyle/>
          <a:p>
            <a:pPr algn="ctr"/>
            <a:endParaRPr lang="ru-RU" sz="3200" i="1" dirty="0">
              <a:solidFill>
                <a:schemeClr val="tx1"/>
              </a:solidFill>
              <a:latin typeface="Aptos Black" panose="020B0004020202020204" pitchFamily="34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1F0A8A-02D2-F2DF-D8BA-98E6CF1923C4}"/>
              </a:ext>
            </a:extLst>
          </p:cNvPr>
          <p:cNvSpPr txBox="1"/>
          <p:nvPr/>
        </p:nvSpPr>
        <p:spPr>
          <a:xfrm>
            <a:off x="7645563" y="6193140"/>
            <a:ext cx="4546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i="1" dirty="0">
                <a:solidFill>
                  <a:schemeClr val="bg1"/>
                </a:solidFill>
                <a:latin typeface="Aptos Black" panose="020B0004020202020204" pitchFamily="34" charset="0"/>
              </a:rPr>
              <a:t>АДМИНИСТРАТОРА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539C6B-D523-3423-A508-4C8636EDA035}"/>
              </a:ext>
            </a:extLst>
          </p:cNvPr>
          <p:cNvSpPr txBox="1"/>
          <p:nvPr/>
        </p:nvSpPr>
        <p:spPr>
          <a:xfrm>
            <a:off x="3277864" y="6193140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i="1" dirty="0">
                <a:solidFill>
                  <a:srgbClr val="00529A"/>
                </a:solidFill>
                <a:latin typeface="Aptos Black" panose="020B0004020202020204" pitchFamily="34" charset="0"/>
              </a:rPr>
              <a:t>ПРОДАВЦА</a:t>
            </a:r>
          </a:p>
        </p:txBody>
      </p:sp>
      <p:pic>
        <p:nvPicPr>
          <p:cNvPr id="2" name="Рисунок 1" descr="Изображение выглядит как Графика, Шрифт, графический дизайн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E921AA91-1F64-F85B-BD74-6E8931A10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0"/>
            <a:ext cx="3200192" cy="509406"/>
          </a:xfrm>
          <a:prstGeom prst="rect">
            <a:avLst/>
          </a:prstGeom>
        </p:spPr>
      </p:pic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56C8FE37-C8A2-694E-ADF9-0DB0D628BA12}"/>
              </a:ext>
            </a:extLst>
          </p:cNvPr>
          <p:cNvGrpSpPr/>
          <p:nvPr/>
        </p:nvGrpSpPr>
        <p:grpSpPr>
          <a:xfrm>
            <a:off x="830734" y="869499"/>
            <a:ext cx="5081815" cy="1924629"/>
            <a:chOff x="551178" y="822377"/>
            <a:chExt cx="5081815" cy="1924629"/>
          </a:xfrm>
        </p:grpSpPr>
        <p:sp>
          <p:nvSpPr>
            <p:cNvPr id="4" name="Облачко с текстом: прямоугольное со скругленными углами 3">
              <a:extLst>
                <a:ext uri="{FF2B5EF4-FFF2-40B4-BE49-F238E27FC236}">
                  <a16:creationId xmlns:a16="http://schemas.microsoft.com/office/drawing/2014/main" id="{BBB626DA-578C-B525-687B-324115B37464}"/>
                </a:ext>
              </a:extLst>
            </p:cNvPr>
            <p:cNvSpPr/>
            <p:nvPr/>
          </p:nvSpPr>
          <p:spPr>
            <a:xfrm>
              <a:off x="551178" y="822377"/>
              <a:ext cx="5070294" cy="633299"/>
            </a:xfrm>
            <a:prstGeom prst="wedgeRoundRectCallout">
              <a:avLst>
                <a:gd name="adj1" fmla="val -43295"/>
                <a:gd name="adj2" fmla="val 20943"/>
                <a:gd name="adj3" fmla="val 16667"/>
              </a:avLst>
            </a:prstGeom>
            <a:solidFill>
              <a:srgbClr val="F1F1F3"/>
            </a:solidFill>
            <a:ln>
              <a:solidFill>
                <a:srgbClr val="EFEFE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Выберите нужный вариант: 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CA94AD7-DE29-22F4-7CA9-86B48A04CE9C}"/>
                </a:ext>
              </a:extLst>
            </p:cNvPr>
            <p:cNvSpPr/>
            <p:nvPr/>
          </p:nvSpPr>
          <p:spPr>
            <a:xfrm>
              <a:off x="551179" y="1563247"/>
              <a:ext cx="2447129" cy="539933"/>
            </a:xfrm>
            <a:prstGeom prst="round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solidFill>
                    <a:srgbClr val="3094EA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ЕК 🗑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E6072CE-259F-D009-93ED-970B8522B5AC}"/>
                </a:ext>
              </a:extLst>
            </p:cNvPr>
            <p:cNvSpPr/>
            <p:nvPr/>
          </p:nvSpPr>
          <p:spPr>
            <a:xfrm>
              <a:off x="3185865" y="1563247"/>
              <a:ext cx="2447128" cy="539933"/>
            </a:xfrm>
            <a:prstGeom prst="round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solidFill>
                    <a:srgbClr val="3094EA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МП📱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C83809D8-BB2A-BF96-A153-B1E636393C8A}"/>
                </a:ext>
              </a:extLst>
            </p:cNvPr>
            <p:cNvSpPr/>
            <p:nvPr/>
          </p:nvSpPr>
          <p:spPr>
            <a:xfrm>
              <a:off x="551178" y="2207073"/>
              <a:ext cx="5070294" cy="539933"/>
            </a:xfrm>
            <a:prstGeom prst="round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solidFill>
                    <a:srgbClr val="3094EA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Быстрая продажа💸</a:t>
              </a: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922ECB9F-6D81-C599-982E-B226A7C5A2CE}"/>
              </a:ext>
            </a:extLst>
          </p:cNvPr>
          <p:cNvGrpSpPr/>
          <p:nvPr/>
        </p:nvGrpSpPr>
        <p:grpSpPr>
          <a:xfrm>
            <a:off x="6582192" y="869499"/>
            <a:ext cx="5081815" cy="1920951"/>
            <a:chOff x="6570529" y="826055"/>
            <a:chExt cx="5081815" cy="1920951"/>
          </a:xfrm>
        </p:grpSpPr>
        <p:sp>
          <p:nvSpPr>
            <p:cNvPr id="8" name="Облачко с текстом: прямоугольное со скругленными углами 7">
              <a:extLst>
                <a:ext uri="{FF2B5EF4-FFF2-40B4-BE49-F238E27FC236}">
                  <a16:creationId xmlns:a16="http://schemas.microsoft.com/office/drawing/2014/main" id="{1301D056-05CE-78B4-47F0-B2BA1EAB8EE4}"/>
                </a:ext>
              </a:extLst>
            </p:cNvPr>
            <p:cNvSpPr/>
            <p:nvPr/>
          </p:nvSpPr>
          <p:spPr>
            <a:xfrm>
              <a:off x="6570530" y="826055"/>
              <a:ext cx="5070294" cy="633299"/>
            </a:xfrm>
            <a:prstGeom prst="wedgeRoundRectCallout">
              <a:avLst>
                <a:gd name="adj1" fmla="val 47378"/>
                <a:gd name="adj2" fmla="val 24954"/>
                <a:gd name="adj3" fmla="val 16667"/>
              </a:avLst>
            </a:prstGeom>
            <a:solidFill>
              <a:srgbClr val="F1F1F3"/>
            </a:solidFill>
            <a:ln>
              <a:solidFill>
                <a:srgbClr val="EFEFE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28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Выберите способ: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DAA053F-C9E5-8C90-C36E-542BF95A6ECE}"/>
                </a:ext>
              </a:extLst>
            </p:cNvPr>
            <p:cNvSpPr/>
            <p:nvPr/>
          </p:nvSpPr>
          <p:spPr>
            <a:xfrm>
              <a:off x="6570530" y="1563247"/>
              <a:ext cx="2447129" cy="539933"/>
            </a:xfrm>
            <a:prstGeom prst="round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solidFill>
                    <a:srgbClr val="3094EA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Самовывоз📍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C535F5DD-5EF9-8697-CA08-6EECE89109CB}"/>
                </a:ext>
              </a:extLst>
            </p:cNvPr>
            <p:cNvSpPr/>
            <p:nvPr/>
          </p:nvSpPr>
          <p:spPr>
            <a:xfrm>
              <a:off x="9205216" y="1563247"/>
              <a:ext cx="2447128" cy="539933"/>
            </a:xfrm>
            <a:prstGeom prst="round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solidFill>
                    <a:srgbClr val="3094EA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БП🚚</a:t>
              </a:r>
            </a:p>
          </p:txBody>
        </p:sp>
        <p:sp>
          <p:nvSpPr>
            <p:cNvPr id="11" name="Прямоугольник: скругленные углы 10">
              <a:extLst>
                <a:ext uri="{FF2B5EF4-FFF2-40B4-BE49-F238E27FC236}">
                  <a16:creationId xmlns:a16="http://schemas.microsoft.com/office/drawing/2014/main" id="{E40A73F6-4622-4520-52E8-D23491D792EA}"/>
                </a:ext>
              </a:extLst>
            </p:cNvPr>
            <p:cNvSpPr/>
            <p:nvPr/>
          </p:nvSpPr>
          <p:spPr>
            <a:xfrm>
              <a:off x="6570529" y="2207073"/>
              <a:ext cx="5070294" cy="539933"/>
            </a:xfrm>
            <a:prstGeom prst="round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solidFill>
                    <a:srgbClr val="3094EA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Главное меню🔚</a:t>
              </a:r>
            </a:p>
          </p:txBody>
        </p:sp>
      </p:grpSp>
      <p:sp>
        <p:nvSpPr>
          <p:cNvPr id="15" name="Облачко с текстом: прямоугольное со скругленными углами 14">
            <a:extLst>
              <a:ext uri="{FF2B5EF4-FFF2-40B4-BE49-F238E27FC236}">
                <a16:creationId xmlns:a16="http://schemas.microsoft.com/office/drawing/2014/main" id="{BCC7DDE3-E575-1B9C-E7FA-57F9267CBF2A}"/>
              </a:ext>
            </a:extLst>
          </p:cNvPr>
          <p:cNvSpPr/>
          <p:nvPr/>
        </p:nvSpPr>
        <p:spPr>
          <a:xfrm>
            <a:off x="7194145" y="3268134"/>
            <a:ext cx="4458341" cy="2243668"/>
          </a:xfrm>
          <a:prstGeom prst="wedgeRoundRectCallout">
            <a:avLst>
              <a:gd name="adj1" fmla="val 47378"/>
              <a:gd name="adj2" fmla="val 24954"/>
              <a:gd name="adj3" fmla="val 16667"/>
            </a:avLst>
          </a:prstGeom>
          <a:solidFill>
            <a:srgbClr val="F1F1F3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Ваши личные данные за сегодня: </a:t>
            </a:r>
          </a:p>
          <a:p>
            <a:r>
              <a:rPr lang="ru-RU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ЕК БП: </a:t>
            </a:r>
            <a:r>
              <a:rPr lang="en-US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17250</a:t>
            </a:r>
            <a:endParaRPr lang="ru-RU" sz="20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ru-RU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ЕК Самовывоз: </a:t>
            </a:r>
            <a:r>
              <a:rPr lang="en-US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59600</a:t>
            </a:r>
            <a:endParaRPr lang="ru-RU" sz="20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ru-RU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МП: </a:t>
            </a:r>
            <a:r>
              <a:rPr lang="en-US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8</a:t>
            </a:r>
            <a:endParaRPr lang="ru-RU" sz="20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ru-RU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МП E</a:t>
            </a:r>
            <a:r>
              <a:rPr lang="en-US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-</a:t>
            </a:r>
            <a:r>
              <a:rPr lang="ru-RU" sz="2000" dirty="0" err="1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mail</a:t>
            </a:r>
            <a:r>
              <a:rPr lang="ru-RU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 </a:t>
            </a:r>
            <a:r>
              <a:rPr lang="en-US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</a:t>
            </a:r>
            <a:endParaRPr lang="ru-RU" sz="20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ru-RU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Быстрые продажи: </a:t>
            </a:r>
            <a:r>
              <a:rPr lang="en-US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2</a:t>
            </a:r>
            <a:endParaRPr lang="ru-RU" sz="2000" dirty="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B1F0C97D-8DD8-D86B-211A-7866135BC520}"/>
              </a:ext>
            </a:extLst>
          </p:cNvPr>
          <p:cNvSpPr/>
          <p:nvPr/>
        </p:nvSpPr>
        <p:spPr>
          <a:xfrm>
            <a:off x="7194144" y="5632915"/>
            <a:ext cx="4458341" cy="539933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rgbClr val="3094E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 продажам🚀</a:t>
            </a:r>
          </a:p>
        </p:txBody>
      </p:sp>
      <p:sp>
        <p:nvSpPr>
          <p:cNvPr id="17" name="Облачко с текстом: прямоугольное со скругленными углами 16">
            <a:extLst>
              <a:ext uri="{FF2B5EF4-FFF2-40B4-BE49-F238E27FC236}">
                <a16:creationId xmlns:a16="http://schemas.microsoft.com/office/drawing/2014/main" id="{BB20BE1F-50BF-C69F-E14B-112A50F28B67}"/>
              </a:ext>
            </a:extLst>
          </p:cNvPr>
          <p:cNvSpPr/>
          <p:nvPr/>
        </p:nvSpPr>
        <p:spPr>
          <a:xfrm>
            <a:off x="3920067" y="3452572"/>
            <a:ext cx="2662124" cy="539933"/>
          </a:xfrm>
          <a:prstGeom prst="wedgeRoundRectCallout">
            <a:avLst>
              <a:gd name="adj1" fmla="val 47378"/>
              <a:gd name="adj2" fmla="val 24954"/>
              <a:gd name="adj3" fmla="val 16667"/>
            </a:avLst>
          </a:prstGeom>
          <a:solidFill>
            <a:srgbClr val="F1F1F3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Введите сумму: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E18879DD-3F7D-7E83-24E9-46F30E77AB1F}"/>
              </a:ext>
            </a:extLst>
          </p:cNvPr>
          <p:cNvSpPr/>
          <p:nvPr/>
        </p:nvSpPr>
        <p:spPr>
          <a:xfrm>
            <a:off x="3920067" y="4092720"/>
            <a:ext cx="2662124" cy="460332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rgbClr val="3094E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Назад◀️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005BBF-8D07-E279-EF44-DC3FBFAA6432}"/>
              </a:ext>
            </a:extLst>
          </p:cNvPr>
          <p:cNvSpPr txBox="1"/>
          <p:nvPr/>
        </p:nvSpPr>
        <p:spPr>
          <a:xfrm>
            <a:off x="0" y="6193140"/>
            <a:ext cx="2635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i="1" dirty="0">
                <a:solidFill>
                  <a:schemeClr val="bg1"/>
                </a:solidFill>
                <a:latin typeface="Aptos Black" panose="020B0004020202020204" pitchFamily="34" charset="0"/>
              </a:rPr>
              <a:t>КОМАНДЫ</a:t>
            </a:r>
          </a:p>
        </p:txBody>
      </p:sp>
      <p:sp>
        <p:nvSpPr>
          <p:cNvPr id="36" name="Облачко с текстом: прямоугольное со скругленными углами 35">
            <a:extLst>
              <a:ext uri="{FF2B5EF4-FFF2-40B4-BE49-F238E27FC236}">
                <a16:creationId xmlns:a16="http://schemas.microsoft.com/office/drawing/2014/main" id="{9764ACE2-218E-7E28-251E-E5152508B69F}"/>
              </a:ext>
            </a:extLst>
          </p:cNvPr>
          <p:cNvSpPr/>
          <p:nvPr/>
        </p:nvSpPr>
        <p:spPr>
          <a:xfrm>
            <a:off x="413898" y="3452572"/>
            <a:ext cx="3200192" cy="539933"/>
          </a:xfrm>
          <a:prstGeom prst="wedgeRoundRectCallout">
            <a:avLst>
              <a:gd name="adj1" fmla="val 47378"/>
              <a:gd name="adj2" fmla="val 24954"/>
              <a:gd name="adj3" fmla="val 16667"/>
            </a:avLst>
          </a:prstGeom>
          <a:solidFill>
            <a:srgbClr val="F1F1F3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0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Введите количество:</a:t>
            </a:r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15237856-1B60-5BCF-21E8-97814690B03B}"/>
              </a:ext>
            </a:extLst>
          </p:cNvPr>
          <p:cNvSpPr/>
          <p:nvPr/>
        </p:nvSpPr>
        <p:spPr>
          <a:xfrm>
            <a:off x="413898" y="4092720"/>
            <a:ext cx="3200192" cy="460332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rgbClr val="3094E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Назад◀️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88C33A-C3FB-F8CC-E52A-57E53B68C077}"/>
              </a:ext>
            </a:extLst>
          </p:cNvPr>
          <p:cNvSpPr txBox="1"/>
          <p:nvPr/>
        </p:nvSpPr>
        <p:spPr>
          <a:xfrm>
            <a:off x="10930116" y="0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@fakesib</a:t>
            </a:r>
            <a:endParaRPr lang="ru-RU" dirty="0">
              <a:solidFill>
                <a:schemeClr val="bg1">
                  <a:lumMod val="8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142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5" grpId="0" animBg="1"/>
      <p:bldP spid="16" grpId="0" animBg="1"/>
      <p:bldP spid="17" grpId="0" animBg="1"/>
      <p:bldP spid="25" grpId="0" animBg="1"/>
      <p:bldP spid="36" grpId="0" animBg="1"/>
      <p:bldP spid="37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9076</TotalTime>
  <Words>727</Words>
  <Application>Microsoft Office PowerPoint</Application>
  <PresentationFormat>Широкоэкранный</PresentationFormat>
  <Paragraphs>237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2" baseType="lpstr">
      <vt:lpstr>Aptos</vt:lpstr>
      <vt:lpstr>Aptos Black</vt:lpstr>
      <vt:lpstr>Arial</vt:lpstr>
      <vt:lpstr>Calibri</vt:lpstr>
      <vt:lpstr>Calibri Light</vt:lpstr>
      <vt:lpstr>Cascadia Code</vt:lpstr>
      <vt:lpstr>Roboto</vt:lpstr>
      <vt:lpstr>Roboto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Григорьев</dc:creator>
  <cp:lastModifiedBy>Александр Григорьев</cp:lastModifiedBy>
  <cp:revision>11</cp:revision>
  <dcterms:created xsi:type="dcterms:W3CDTF">2024-02-10T09:12:41Z</dcterms:created>
  <dcterms:modified xsi:type="dcterms:W3CDTF">2024-02-20T12:00:19Z</dcterms:modified>
</cp:coreProperties>
</file>