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67" r:id="rId6"/>
    <p:sldId id="268" r:id="rId7"/>
    <p:sldId id="269" r:id="rId8"/>
    <p:sldId id="272" r:id="rId9"/>
    <p:sldId id="270" r:id="rId10"/>
    <p:sldId id="271" r:id="rId11"/>
    <p:sldId id="258" r:id="rId12"/>
    <p:sldId id="273" r:id="rId13"/>
    <p:sldId id="274" r:id="rId14"/>
    <p:sldId id="275" r:id="rId15"/>
    <p:sldId id="276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 r="-9985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527051" y="4437063"/>
            <a:ext cx="10363200" cy="966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defRPr sz="3600" b="0">
                <a:solidFill>
                  <a:schemeClr val="bg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527051" y="5445125"/>
            <a:ext cx="8534400" cy="600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400">
                <a:solidFill>
                  <a:schemeClr val="bg1"/>
                </a:solidFill>
                <a:ea typeface="微软雅黑" panose="020B0503020204020204" charset="-122"/>
              </a:defRPr>
            </a:lvl1pPr>
            <a:lvl2pPr marL="457200" lvl="1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914400" lvl="2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371600" lvl="3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1828800" lvl="4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117475"/>
            <a:ext cx="2743200" cy="5534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117475"/>
            <a:ext cx="8070573" cy="5534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1239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1239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r="-242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814917" y="117475"/>
            <a:ext cx="10767483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719667" y="1123950"/>
            <a:ext cx="109728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面向对象程序设计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姜丽梅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chp5 类的继承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考试系统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银行账户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【问题描述】P106实验题目1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【输入形式】分别输入定期存款账户和理财账户的相关信息，格式见样例。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【输出形式】分别输入定期存款账户和理财账户的相关信息（账户金额、总利息和利率保留2位小数），格式见样例。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片段编程题： 快递员DeliveryMan类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【问题描述】课本P88例5-1、P94例5-5在程序框架的基础上补全程序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父类erson   子类DeliveryMan继承自父类erson   Test为测试类；其中，在子类DeliveryMan中，</a:t>
            </a:r>
            <a:endParaRPr lang="zh-CN" altLang="en-US"/>
          </a:p>
          <a:p>
            <a:r>
              <a:rPr lang="zh-CN" altLang="en-US"/>
              <a:t>public void setDeliveryArea(String[] deliveryArea)为DeliveryMan类数据成员DeliveryMan的访问接口；</a:t>
            </a:r>
            <a:endParaRPr lang="zh-CN" altLang="en-US"/>
          </a:p>
          <a:p>
            <a:r>
              <a:rPr lang="zh-CN" altLang="en-US"/>
              <a:t>public boolean isArrived(String area)用来判断area是否属于该快递员的配送范围；</a:t>
            </a:r>
            <a:endParaRPr lang="zh-CN" altLang="en-US"/>
          </a:p>
          <a:p>
            <a:r>
              <a:rPr lang="zh-CN" altLang="en-US"/>
              <a:t>public String toString()用来重写toString()方法，输出该快递员的Id、Name和配送地址等信息。</a:t>
            </a:r>
            <a:endParaRPr lang="zh-CN" altLang="en-US"/>
          </a:p>
          <a:p>
            <a:r>
              <a:rPr lang="zh-CN" altLang="en-US"/>
              <a:t>在Test为测试类中，调用DeliveryMan类中相关方法完成快递员信息的输出和配送地址的判断。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650" y="332740"/>
            <a:ext cx="5606415" cy="64814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class Person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private String id;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private String name;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private Date birthday;        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public String getId()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return id; 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public void setId(String id)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this.id = id; 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public String getName()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return name; 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public void setName(String name)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this.name = name;     } </a:t>
            </a:r>
            <a:endParaRPr lang="zh-CN" altLang="en-US" sz="2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04255" y="246380"/>
            <a:ext cx="5687695" cy="6108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 public Date getBirthday()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 birthday;     }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void setBirthday(Date birthday)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this.birthday = birthday;     }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 Person()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super();     }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 Person(String id, String name, Date birthday)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super();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this.id = id;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this.name = name;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this.birthday = birthday;     }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 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650" y="927735"/>
            <a:ext cx="6035675" cy="5544185"/>
          </a:xfrm>
        </p:spPr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zh-CN" altLang="en-US"/>
              <a:t>class DeliveryMan extends Person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private String[] deliveryArea;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public void setDeliveryArea(String[] deliveryArea)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this.deliveryArea = deliveryArea;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}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public boolean isArrived(String area){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for(String d: deliveryArea){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  if(d.equalsIgnoreCase(area)){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          return true;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return false;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34785" y="927735"/>
            <a:ext cx="520827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  public String toString(){ </a:t>
            </a:r>
            <a:endParaRPr lang="zh-CN" altLang="en-US" sz="2400"/>
          </a:p>
          <a:p>
            <a:r>
              <a:rPr lang="zh-CN" altLang="en-US" sz="2400"/>
              <a:t>    </a:t>
            </a:r>
            <a:endParaRPr lang="zh-CN" altLang="en-US" sz="2400"/>
          </a:p>
          <a:p>
            <a:r>
              <a:rPr lang="zh-CN" altLang="en-US" sz="2400"/>
              <a:t>     String str = "Id:"+getId()+"\n"+"Name:"+getName()+"\ndelivery area:";</a:t>
            </a:r>
            <a:endParaRPr lang="zh-CN" altLang="en-US" sz="2400"/>
          </a:p>
          <a:p>
            <a:r>
              <a:rPr lang="zh-CN" altLang="en-US" sz="2400"/>
              <a:t>      int i;</a:t>
            </a:r>
            <a:endParaRPr lang="zh-CN" altLang="en-US" sz="2400"/>
          </a:p>
          <a:p>
            <a:r>
              <a:rPr lang="zh-CN" altLang="en-US" sz="2400"/>
              <a:t>      for(i=0; i&lt;deliveryArea.length-1; i++){</a:t>
            </a:r>
            <a:endParaRPr lang="zh-CN" altLang="en-US" sz="2400"/>
          </a:p>
          <a:p>
            <a:r>
              <a:rPr lang="zh-CN" altLang="en-US" sz="2400"/>
              <a:t>             str+=deliveryArea[i]+",";</a:t>
            </a:r>
            <a:endParaRPr lang="zh-CN" altLang="en-US" sz="2400"/>
          </a:p>
          <a:p>
            <a:r>
              <a:rPr lang="zh-CN" altLang="en-US" sz="2400"/>
              <a:t>         }</a:t>
            </a:r>
            <a:endParaRPr lang="zh-CN" altLang="en-US" sz="2400"/>
          </a:p>
          <a:p>
            <a:r>
              <a:rPr lang="zh-CN" altLang="en-US" sz="2400"/>
              <a:t>          return str+deliveryArea[i];</a:t>
            </a:r>
            <a:endParaRPr lang="zh-CN" altLang="en-US" sz="2400"/>
          </a:p>
          <a:p>
            <a:r>
              <a:rPr lang="zh-CN" altLang="en-US" sz="2400"/>
              <a:t>	}</a:t>
            </a:r>
            <a:endParaRPr lang="zh-CN" altLang="en-US" sz="2400"/>
          </a:p>
          <a:p>
            <a:r>
              <a:rPr lang="zh-CN" altLang="en-US" sz="2400"/>
              <a:t>} 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864870"/>
            <a:ext cx="5583555" cy="529526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class Test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static void main(String[] args) {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DeliveryMan ds = new DeliveryMan();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ds.setId("007");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ds.setName("Bang");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ds.setDeliveryArea(new String[]{"area1","area2","area3","area4","area5"});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System.out.println("deliveryMan info");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System.out.println(ds.toString());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System.out.println();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23965" y="1045210"/>
            <a:ext cx="555561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   System.out.println("input area name:"); </a:t>
            </a:r>
            <a:endParaRPr lang="zh-CN" altLang="en-US" sz="2400"/>
          </a:p>
          <a:p>
            <a:r>
              <a:rPr lang="zh-CN" altLang="en-US" sz="2400"/>
              <a:t>        Scanner scn = new Scanner(System.in); </a:t>
            </a:r>
            <a:endParaRPr lang="zh-CN" altLang="en-US" sz="2400"/>
          </a:p>
          <a:p>
            <a:r>
              <a:rPr lang="zh-CN" altLang="en-US" sz="2400"/>
              <a:t>        String area=scn.next(); </a:t>
            </a:r>
            <a:endParaRPr lang="zh-CN" altLang="en-US" sz="2400"/>
          </a:p>
          <a:p>
            <a:r>
              <a:rPr lang="zh-CN" altLang="en-US" sz="2400"/>
              <a:t>         </a:t>
            </a:r>
            <a:endParaRPr lang="zh-CN" altLang="en-US" sz="2400"/>
          </a:p>
          <a:p>
            <a:r>
              <a:rPr lang="zh-CN" altLang="en-US" sz="2400"/>
              <a:t>        if(ds.isArrived(area)){ </a:t>
            </a:r>
            <a:endParaRPr lang="zh-CN" altLang="en-US" sz="2400"/>
          </a:p>
          <a:p>
            <a:r>
              <a:rPr lang="zh-CN" altLang="en-US" sz="2400"/>
              <a:t>            System.out.println("yes"); </a:t>
            </a:r>
            <a:endParaRPr lang="zh-CN" altLang="en-US" sz="2400"/>
          </a:p>
          <a:p>
            <a:r>
              <a:rPr lang="zh-CN" altLang="en-US" sz="2400"/>
              <a:t>        }else{ </a:t>
            </a:r>
            <a:endParaRPr lang="zh-CN" altLang="en-US" sz="2400"/>
          </a:p>
          <a:p>
            <a:r>
              <a:rPr lang="zh-CN" altLang="en-US" sz="2400"/>
              <a:t>            System.out.println("sorry"); </a:t>
            </a:r>
            <a:endParaRPr lang="zh-CN" altLang="en-US" sz="2400"/>
          </a:p>
          <a:p>
            <a:r>
              <a:rPr lang="zh-CN" altLang="en-US" sz="2400"/>
              <a:t>        } </a:t>
            </a:r>
            <a:endParaRPr lang="zh-CN" altLang="en-US" sz="2400"/>
          </a:p>
          <a:p>
            <a:r>
              <a:rPr lang="zh-CN" altLang="en-US" sz="2400"/>
              <a:t>    } </a:t>
            </a:r>
            <a:endParaRPr lang="zh-CN" altLang="en-US" sz="2400"/>
          </a:p>
          <a:p>
            <a:r>
              <a:rPr lang="zh-CN" altLang="en-US" sz="2400"/>
              <a:t>} 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ch6 </a:t>
            </a:r>
            <a:r>
              <a:rPr lang="zh-CN" altLang="en-US"/>
              <a:t>多态性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计算图形面积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【问题描述】P132 题目1.按照书中类图所示，设计图形Shape类、圆形Circle类、矩形Rectangle类、点类Point类、测试类Test类。其中，Shape类为抽象 类，getArea() getName() isContains()为抽象方法，由子类进行重写。在Test类中完成图形的初始化工作，并利用循环打印输出所有图形的面积。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【输入形式】依次输入图形个数，圆形初始化参数和矩形初始化参数（int类型）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【输出形式】依次输出各个图形（Circle或Rectangle）的面积（保留2位小数）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用户管理系统前台代码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【问题描述】课本133页题目2。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按照书中所示架构完成接口UserDao、类Application、User、UserDaoForArray和Test类。在Application类中完成登录login()和注册registe()的业务流程。登录时根据用户输入的用户名和密码进行验证；注册时要检查用户是否已存在，两次输入的密码是否一致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ch7 </a:t>
            </a:r>
            <a:r>
              <a:rPr lang="zh-CN" altLang="en-US"/>
              <a:t>常用</a:t>
            </a:r>
            <a:r>
              <a:rPr lang="zh-CN" altLang="en-US"/>
              <a:t>工具类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1.</a:t>
            </a:r>
            <a:r>
              <a:rPr lang="zh-CN" altLang="en-US"/>
              <a:t>回文数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问题描述】所谓&amp;ldquo;回文数&amp;rdquo;是指具有如下性质的整数：一个整数，当它的各位数字逆序排列，形成的整数与原整数相同，这样的数称为回文数。例如，素数11，373，其各位数字对换位置后仍然为11，373，因此这两个整数均为回文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【输入形式】控制台输入两个整数a和b（必有a&lt;b），以空格分隔。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【输出形式】输出有若干行，每行有一个a和b之间的回文数。输出各行上的数字不重复，且从小至大依次按序输出。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2.</a:t>
            </a:r>
            <a:r>
              <a:rPr lang="zh-CN" altLang="en-US"/>
              <a:t>n的阶乘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【问题描述】输入一个正整数n（大于等于1，小于100），编程计算并输出n的阶乘。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【输入形式】从标准输入读入一个正整数n（大于等于1，小于100）。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【输出形式】在标准输出上输出计算出的n的阶乘。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3.</a:t>
            </a:r>
            <a:r>
              <a:rPr lang="zh-CN" altLang="en-US"/>
              <a:t>用户注册功能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【问题描述】P157实验题目1。注册时检查用户的各种输入是否合法。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【输入形式】根据提示依次输入合法的姓名、密码、确认密码、电子邮箱、QQ、生日、手机号码，若输入不合法的信息，会有相应提示并重新输入；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【输出形式】依次输出姓名、密码、确认密码、电子邮箱、QQ、生日、手机号码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4.</a:t>
            </a:r>
            <a:r>
              <a:rPr lang="zh-CN" altLang="en-US"/>
              <a:t>统计单词出现的次数并排序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【问题描述】课本P158实验题目2.统计一个字符串中每个单词出现的次数，并按照出现次数从高到低的次序打印统计结果。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【输入形式】无键盘输入。要统计的字符串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ch4 </a:t>
            </a:r>
            <a:r>
              <a:rPr lang="zh-CN" altLang="en-US"/>
              <a:t>封装与类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455" y="1123950"/>
            <a:ext cx="10972800" cy="5307330"/>
          </a:xfrm>
        </p:spPr>
        <p:txBody>
          <a:bodyPr>
            <a:normAutofit fontScale="90000"/>
          </a:bodyPr>
          <a:p>
            <a:r>
              <a:rPr lang="zh-CN" altLang="en-US" sz="2400">
                <a:sym typeface="+mn-ea"/>
              </a:rPr>
              <a:t>学生信息系统（P84 题目1）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/>
              <a:t>编写学生类Student和测试类StudentTest。学生类Student中包括学号、姓名、性别、年龄和记录学生总数的数据成员，编写合理的重载构造方法、数据成员的访问接口和toString()方法，将学生信息拼成一个字符串返回。测试类StudentTest中创建学生，并以2种方式输出学生信息。第一种方式，直接调用学生对象的toString()方法输出学生信息；第二种方法，创建学生数组存储学生对象，打印每个学生的信息和当前学生总数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r>
              <a:rPr lang="zh-CN" altLang="en-US" sz="2400"/>
              <a:t>学生选课系统（</a:t>
            </a:r>
            <a:r>
              <a:rPr lang="zh-CN" altLang="en-US" sz="2400">
                <a:sym typeface="+mn-ea"/>
              </a:rPr>
              <a:t> P84 题目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/>
              <a:t>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要求编写学生类Student、课程类Course和客户端类Client。学生类Student、课程类Course中应有合理的构造方法和数据成员的访问接口，编写学生类Student的getHours()方法，计算学生选课的总学分；编写学生类Student的ShowMessage()方法，打印输出学生信息（姓名、年龄、所有选课的名称、学分及总学分）；编写测试类，在控制台输入课程和学生信息，并打印出这些学生的选课信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片段编程题：</a:t>
            </a:r>
            <a:r>
              <a:rPr lang="zh-CN" altLang="en-US">
                <a:sym typeface="+mn-ea"/>
              </a:rPr>
              <a:t> 点类Point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【问题描述】课本P83习题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根据已有程序结构基础上，将点类Point中的构造函数和3个distance重载方法代码补全。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其中，</a:t>
            </a:r>
            <a:endParaRPr lang="zh-CN" altLang="en-US"/>
          </a:p>
          <a:p>
            <a:r>
              <a:rPr lang="zh-CN" altLang="en-US"/>
              <a:t>Point(int x, int y)用横纵坐标x y初始化某点；</a:t>
            </a:r>
            <a:endParaRPr lang="zh-CN" altLang="en-US"/>
          </a:p>
          <a:p>
            <a:r>
              <a:rPr lang="zh-CN" altLang="en-US"/>
              <a:t> Point(int x)初始化对角线上的点；</a:t>
            </a:r>
            <a:endParaRPr lang="zh-CN" altLang="en-US"/>
          </a:p>
          <a:p>
            <a:r>
              <a:rPr lang="zh-CN" altLang="en-US"/>
              <a:t>distance()计算当前点到原点的距离；</a:t>
            </a:r>
            <a:endParaRPr lang="zh-CN" altLang="en-US"/>
          </a:p>
          <a:p>
            <a:r>
              <a:rPr lang="zh-CN" altLang="en-US"/>
              <a:t>distance(int x, int y)计算当前点到另一坐标之间的距离；</a:t>
            </a:r>
            <a:endParaRPr lang="zh-CN" altLang="en-US"/>
          </a:p>
          <a:p>
            <a:r>
              <a:rPr lang="zh-CN" altLang="en-US"/>
              <a:t>distance(Point other)计算当前点到另一点之间的距离。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8100" y="193675"/>
            <a:ext cx="5979160" cy="6200140"/>
          </a:xfrm>
        </p:spPr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zh-CN" altLang="en-US"/>
              <a:t>class Point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private int x;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private int y;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Point(int x, int y){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this.x = x;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this.y = y;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public Point(int x){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this.x = x;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this.y = x;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double distance(){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 Math.sqrt(this.x*this.x + this.y*this.y);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 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726430" y="85725"/>
            <a:ext cx="6777990" cy="684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  </a:t>
            </a:r>
            <a:r>
              <a:rPr lang="zh-CN" altLang="en-US" sz="2400"/>
              <a:t>public double distance(int x, int y){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return Math.sqrt((this.x-x)*(this.x-x)+(this.y-y)*(this.y-y));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public double distance(Point other){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return this.distance(other.x, other.y);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public int getX()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return x; 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public void setX(int x)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this.x = x; 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public int getY()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return y; 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public void setY(int y)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this.y = y;     }   </a:t>
            </a:r>
            <a:r>
              <a:rPr lang="en-US" altLang="zh-CN" sz="2400"/>
              <a:t>}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965" y="204470"/>
            <a:ext cx="5640070" cy="64496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class PointDemo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static void main(String[] args){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Scanner scn = new Scanner(System.in);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x1 = scn.nextInt();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x2 = scn.nextInt();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x0 = scn.nextInt();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x3 = scn.nextInt();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x4 = scn.nextInt();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Point p1 = new Point(x1,x2);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Point p2 = new Point(x0); 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406390" y="826135"/>
            <a:ext cx="6849745" cy="554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       </a:t>
            </a:r>
            <a:r>
              <a:rPr sz="2400"/>
              <a:t>System.out.printf("%.2f",p1.distance()); </a:t>
            </a:r>
            <a:endParaRPr sz="2400"/>
          </a:p>
          <a:p>
            <a:pPr marL="0" indent="0">
              <a:buNone/>
            </a:pPr>
            <a:r>
              <a:rPr sz="2400"/>
              <a:t>        System.out.println(); </a:t>
            </a:r>
            <a:endParaRPr sz="2400"/>
          </a:p>
          <a:p>
            <a:pPr marL="0" indent="0">
              <a:buNone/>
            </a:pPr>
            <a:r>
              <a:rPr sz="2400"/>
              <a:t>        System.out.printf("%.2f",p2.distance()); </a:t>
            </a:r>
            <a:endParaRPr sz="2400"/>
          </a:p>
          <a:p>
            <a:pPr marL="0" indent="0">
              <a:buNone/>
            </a:pPr>
            <a:r>
              <a:rPr sz="2400"/>
              <a:t>        System.out.println();</a:t>
            </a:r>
            <a:endParaRPr sz="2400"/>
          </a:p>
          <a:p>
            <a:pPr marL="0" indent="0">
              <a:buNone/>
            </a:pPr>
            <a:r>
              <a:rPr sz="2400"/>
              <a:t>System.out.printf("%.2f",p1.distance(x3,x4)); </a:t>
            </a:r>
            <a:endParaRPr sz="2400"/>
          </a:p>
          <a:p>
            <a:pPr marL="0" indent="0">
              <a:buNone/>
            </a:pPr>
            <a:r>
              <a:rPr sz="2400"/>
              <a:t>        System.out.println(); </a:t>
            </a:r>
            <a:endParaRPr sz="2400"/>
          </a:p>
          <a:p>
            <a:pPr marL="0" indent="0">
              <a:buNone/>
            </a:pPr>
            <a:r>
              <a:rPr sz="2400"/>
              <a:t>        System.out.printf("%.2f",p1.distance(p2)); </a:t>
            </a:r>
            <a:endParaRPr sz="2400"/>
          </a:p>
          <a:p>
            <a:pPr marL="0" indent="0">
              <a:buNone/>
            </a:pPr>
            <a:r>
              <a:rPr sz="2400"/>
              <a:t>        System.out.println();   </a:t>
            </a:r>
            <a:endParaRPr sz="2400"/>
          </a:p>
          <a:p>
            <a:pPr marL="0" indent="0">
              <a:buNone/>
            </a:pPr>
            <a:r>
              <a:rPr sz="2400"/>
              <a:t>    } </a:t>
            </a:r>
            <a:endParaRPr sz="2400"/>
          </a:p>
          <a:p>
            <a:pPr marL="0" indent="0">
              <a:buNone/>
            </a:pPr>
            <a:r>
              <a:rPr sz="2400"/>
              <a:t>}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片段编程题：</a:t>
            </a:r>
            <a:r>
              <a:rPr lang="zh-CN" altLang="en-US">
                <a:sym typeface="+mn-ea"/>
              </a:rPr>
              <a:t>圆Circle类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【问题描述】课本P84习题7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在给定程序结构的基础上，将程序补充完整。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其中，</a:t>
            </a:r>
            <a:endParaRPr lang="zh-CN" altLang="en-US"/>
          </a:p>
          <a:p>
            <a:r>
              <a:rPr lang="zh-CN" altLang="en-US"/>
              <a:t>Point类中的构造函数和计算点之间距离的方法（考虑重载形式）；</a:t>
            </a:r>
            <a:endParaRPr lang="zh-CN" altLang="en-US"/>
          </a:p>
          <a:p>
            <a:r>
              <a:rPr lang="zh-CN" altLang="en-US"/>
              <a:t>Circle类中构造函数、计算面积的 getArea()方法、判断点是否在圆中的方法contains(Point p)和contains(int x, int y)两种重载形式；</a:t>
            </a:r>
            <a:endParaRPr lang="zh-CN" altLang="en-US"/>
          </a:p>
          <a:p>
            <a:r>
              <a:rPr lang="zh-CN" altLang="en-US"/>
              <a:t>测试类CircleTest中，根据用户的输入构造相应的点和圆，并输出圆的面积（保留2位小数）和点是否在圆中。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94615"/>
            <a:ext cx="6045835" cy="616585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class Point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private int x;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private int y;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public Point(){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super();    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public Point(int x, int y){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this.x = x;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this.y = y; 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public Point(int x){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this.x = x;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this.y = x;     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public double distance(){        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return Math.sqrt(this.x*this.x + this.y*this.y);     } </a:t>
            </a:r>
            <a:endParaRPr lang="zh-CN" altLang="en-US" sz="2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274310" y="8255"/>
            <a:ext cx="6777990" cy="684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  </a:t>
            </a:r>
            <a:r>
              <a:rPr lang="zh-CN" altLang="en-US" sz="2400"/>
              <a:t>public double distance(int x, int y){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return Math.sqrt((this.x-x)*(this.x-x)+(this.y-y)*(this.y-y));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public double distance(Point other){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return this.distance(other.x, other.y);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public int getX()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return x; 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public void setX(int x)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this.x = x; 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public int getY()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return y;     }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public void setY(int y)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this.y = y;     }   </a:t>
            </a:r>
            <a:r>
              <a:rPr lang="en-US" altLang="zh-CN" sz="2400"/>
              <a:t>}</a:t>
            </a: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" y="70485"/>
            <a:ext cx="5888355" cy="66738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class Circle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private Point center;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private double r;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Circle()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super();	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public Circle(Point center)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this.center = center;	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Circle(Point center, double r)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this(center);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this.r = r;	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public double getArea(){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return Math.PI * r *r;    }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public boolean contains(Point p){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if(center.distance(p)&lt;r){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      return true;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return false;    } 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37605" y="70485"/>
            <a:ext cx="5731510" cy="6974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public boolean contains(int x, int y){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if(center.distance(x, y)&lt;r){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return true;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return false;    }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 Point getCenter()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 center;     }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 void setCenter(Point center)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this.center = center;     }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 double getR()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 r;     }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 void setR(double r)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this.r = r;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75" y="63500"/>
            <a:ext cx="6068695" cy="6493510"/>
          </a:xfrm>
        </p:spPr>
        <p:txBody>
          <a:bodyPr>
            <a:normAutofit fontScale="85000" lnSpcReduction="20000"/>
          </a:bodyPr>
          <a:p>
            <a:pPr marL="0" indent="0">
              <a:buNone/>
            </a:pPr>
            <a:r>
              <a:rPr lang="zh-CN" altLang="en-US"/>
              <a:t>class CircleTest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static void main(String[] args)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Scanner scn = new Scanner(System.in);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x1 = scn.nextInt();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y1 = scn.nextInt();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double r1 = scn.nextDouble();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Point p1 = new Point(x1,y1);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Circle c1 = new Circle(p1, r1);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int x = scn.nextInt();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Point p2 = new Point(x);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System.out.print("Area of Circle(("+ c1.getCenter().getX() +","+ c1.getCenter().getY() +"),"+c1.getR()+") is:");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System.out.printf("%.2f",c1.getArea());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System.out.println(); 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84875" y="63500"/>
            <a:ext cx="6207760" cy="673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  //print p2 is  in c1 ,or not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if(c1.contains(p2)){			System.out.println("Point("+p2.getX()+","+p2.getY()+") is in the Circle(("+p1.getX()+","+p1.getY()+"),"+c1.getR()+")");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}else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System.out.println("Point("+p2.getX()+","+p2.getY()+") is not in the Circle(("+p1.getX()+","+p1.getY()+"),"+c1.getR()+")");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}   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立体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875A8"/>
      </a:accent2>
      <a:accent3>
        <a:srgbClr val="FFFFFF"/>
      </a:accent3>
      <a:accent4>
        <a:srgbClr val="000000"/>
      </a:accent4>
      <a:accent5>
        <a:srgbClr val="D9EDEE"/>
      </a:accent5>
      <a:accent6>
        <a:srgbClr val="316896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6F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3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75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8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8282</Words>
  <Application>WPS 演示</Application>
  <PresentationFormat>宽屏</PresentationFormat>
  <Paragraphs>297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立体地图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jiang</dc:creator>
  <cp:lastModifiedBy>jiang</cp:lastModifiedBy>
  <cp:revision>31</cp:revision>
  <dcterms:created xsi:type="dcterms:W3CDTF">2015-05-05T08:02:00Z</dcterms:created>
  <dcterms:modified xsi:type="dcterms:W3CDTF">2018-05-16T13:25:47Z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