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1616" y="-104"/>
      </p:cViewPr>
      <p:guideLst>
        <p:guide orient="horz" pos="21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CD467-3B2B-1F4B-8C31-6C500D712956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BA3F6-6052-4747-875F-4AC118765A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38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正弦函数与反正弦函数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A3F6-6052-4747-875F-4AC118765A4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89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余弦函数与反余弦函数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A3F6-6052-4747-875F-4AC118765A4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4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正切函数与反正切函数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A3F6-6052-4747-875F-4AC118765A4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24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余切函数与反余切函数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A3F6-6052-4747-875F-4AC118765A4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38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正割函数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A3F6-6052-4747-875F-4AC118765A4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余割函数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A3F6-6052-4747-875F-4AC118765A4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63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双曲正弦与反双曲正弦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A3F6-6052-4747-875F-4AC118765A4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65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双曲余弦与反双曲余弦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A3F6-6052-4747-875F-4AC118765A4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837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双曲正切与反双曲正切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A3F6-6052-4747-875F-4AC118765A4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24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20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1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38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47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5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89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3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85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02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9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4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1B6C-49DA-2E4A-9CC4-04E5C050D15D}" type="datetimeFigureOut">
              <a:rPr kumimoji="1" lang="zh-CN" altLang="en-US" smtClean="0"/>
              <a:t>17/9/19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54DE-C024-B54A-85C9-6F75B3D9AA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5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0000FF"/>
                </a:solidFill>
              </a:rPr>
              <a:t>函数与反函数图形</a:t>
            </a:r>
            <a:endParaRPr kumimoji="1"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3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760"/>
            <a:ext cx="9144000" cy="6376240"/>
          </a:xfrm>
          <a:prstGeom prst="rect">
            <a:avLst/>
          </a:prstGeom>
        </p:spPr>
      </p:pic>
      <p:pic>
        <p:nvPicPr>
          <p:cNvPr id="4" name="图片 3" descr="ch渐近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760"/>
            <a:ext cx="9144000" cy="6376240"/>
          </a:xfrm>
          <a:prstGeom prst="rect">
            <a:avLst/>
          </a:prstGeom>
        </p:spPr>
      </p:pic>
      <p:pic>
        <p:nvPicPr>
          <p:cNvPr id="6" name="图片 5" descr="ch arch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760"/>
            <a:ext cx="9144000" cy="63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29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760"/>
            <a:ext cx="9144000" cy="6376240"/>
          </a:xfrm>
          <a:prstGeom prst="rect">
            <a:avLst/>
          </a:prstGeom>
        </p:spPr>
      </p:pic>
      <p:pic>
        <p:nvPicPr>
          <p:cNvPr id="3" name="图片 2" descr="ar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760"/>
            <a:ext cx="9144000" cy="63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29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7660" y="1564204"/>
            <a:ext cx="435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rgbClr val="0000FF"/>
                </a:solidFill>
              </a:rPr>
              <a:t>蓝色：直接函数曲线</a:t>
            </a:r>
            <a:endParaRPr kumimoji="1"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97660" y="2455220"/>
            <a:ext cx="391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rgbClr val="FF6600"/>
                </a:solidFill>
              </a:rPr>
              <a:t>红色：反函数曲线</a:t>
            </a:r>
            <a:endParaRPr kumimoji="1" lang="zh-CN" altLang="en-US" sz="3600" b="1" dirty="0">
              <a:solidFill>
                <a:srgbClr val="FF66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43231" y="3333528"/>
            <a:ext cx="391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rgbClr val="008000"/>
                </a:solidFill>
              </a:rPr>
              <a:t>绿色：直线</a:t>
            </a:r>
            <a:r>
              <a:rPr kumimoji="1" lang="en-US" altLang="zh-CN" sz="3600" b="1" dirty="0" smtClean="0">
                <a:solidFill>
                  <a:srgbClr val="008000"/>
                </a:solidFill>
              </a:rPr>
              <a:t>y=x</a:t>
            </a:r>
            <a:endParaRPr kumimoji="1" lang="zh-CN" altLang="en-US" sz="3600" b="1" dirty="0">
              <a:solidFill>
                <a:srgbClr val="008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3231" y="4348707"/>
            <a:ext cx="391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rgbClr val="F500FF"/>
                </a:solidFill>
              </a:rPr>
              <a:t>粉色：渐近线</a:t>
            </a:r>
            <a:endParaRPr kumimoji="1" lang="zh-CN" altLang="en-US" sz="3600" b="1" dirty="0">
              <a:solidFill>
                <a:srgbClr val="F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in arcs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620"/>
            <a:ext cx="9144000" cy="65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804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os arcc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620"/>
            <a:ext cx="9144000" cy="65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29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an arct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190"/>
            <a:ext cx="9144000" cy="64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29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ot arcco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190"/>
            <a:ext cx="9144000" cy="64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29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e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190"/>
            <a:ext cx="9144000" cy="64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29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s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190"/>
            <a:ext cx="9144000" cy="64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29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h  ars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760"/>
            <a:ext cx="9144000" cy="63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229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72</Words>
  <Application>Microsoft Macintosh PowerPoint</Application>
  <PresentationFormat>全屏显示(4:3)</PresentationFormat>
  <Paragraphs>23</Paragraphs>
  <Slides>11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函数与反函数图形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</cp:lastModifiedBy>
  <cp:revision>6</cp:revision>
  <dcterms:created xsi:type="dcterms:W3CDTF">2017-09-19T05:14:38Z</dcterms:created>
  <dcterms:modified xsi:type="dcterms:W3CDTF">2017-09-19T05:52:37Z</dcterms:modified>
</cp:coreProperties>
</file>