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4" r:id="rId2"/>
    <p:sldId id="278" r:id="rId3"/>
    <p:sldId id="296" r:id="rId4"/>
    <p:sldId id="297" r:id="rId5"/>
    <p:sldId id="298" r:id="rId6"/>
    <p:sldId id="300" r:id="rId7"/>
    <p:sldId id="301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1F13C-7717-494D-98B9-48198FCD4E5E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FDA77-D75D-4147-9753-45D794A86E3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218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62B98-D144-2486-D18C-98811B176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189D22-B130-6F40-BAB0-31F71F010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8F719-AE21-E35D-831A-4FC4A559E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BAC87-8308-6B46-905B-C78E33E5AE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3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7E018-9F68-8CBE-7C56-CA08BEAF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2F7AF-E193-97B9-051F-4A210432F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60ED7-3378-55BE-0AFF-ABD62D033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AA155-7566-8EBB-C51A-BFF2F12FE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A9F46-0E54-4196-1A96-A59103F2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E5822-2EE7-B694-89A8-911291768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7A326-BF3A-FB57-F748-11E465C6B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F623-638C-3112-4411-0297E48CFB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10D15-D28C-39E1-EBBF-05467BB2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9E8D8E-69C7-5FEF-81BC-439B6AC7F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A03A7-C16B-EE78-79FD-8B7722A47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5338-0960-0287-EDDF-4C236665E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7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118C-9A18-D500-2412-28C75884A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4D818-BA3C-FB46-0EDD-DC1EE4595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1E42-436E-78D3-72C2-FF1B33A3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33DC-CEC6-2E78-68AA-19D9B49F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BD9B-08EC-8C95-812F-06000713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697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28A8-5BD5-7180-2BC8-756E991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2AD35-82E7-7D7C-D417-CCE19EF4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69D9-B6F3-F099-81F9-0AF2C0A3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AE95-D97D-497C-F6C2-6FD720BB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E24B-4D0E-1BA2-AD3B-14BB032A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071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C9CCD-6B41-7617-3973-80B928404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58280-A38D-31F6-8F6E-7B1AA6C5C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DA46-225A-6623-B1D1-DDFDCB72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4CC6-30F9-199D-AC01-5806632D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C3EC-F8D7-1C3E-BB5A-6EB52A29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67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A1F9-FDAC-5D3F-5783-B974A7D5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DBA9-3388-0A40-2C41-D58538B8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1D76-B333-EFE4-860E-C7CC114C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BF85-8F32-853D-D61B-4F813298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313D-898A-8364-763B-48E10E19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911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B563-FA04-2A25-18A9-2FEEE6DD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0EE6-0B7C-ED0B-0E74-9B56F371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7CA3-18FE-5D5F-2917-9C4488C7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33C8-AA40-3688-B3BD-2519C0CC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A93B-C841-78FA-0382-2558B604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179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7631-32F0-757C-8447-381CBCC9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5E1B-26D2-5D50-01AE-0A393383E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6EF0-D39B-DD1A-8BB6-2A7192A5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268B-9094-D9C3-73F1-F34FE2AA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80D65-91C7-C2A7-B32A-40E00696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15077-D29C-130B-C381-C2891ABE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49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D12D-CFC6-6412-FB7F-1631F858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1DFB4-4A15-234E-64E6-72B17F71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B17A0-2BF6-EEB4-4F0C-66F2DA92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FA964-C176-B060-A4D8-4CD67A800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A0D37-77E9-A0E2-F031-BE8EF2A30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4C96A-A308-8E1F-85A6-B44BFB6F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CFDC4-A7DB-D6D8-F4C0-5C01538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958AF-CDCC-F7F0-CDEB-39894229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472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A42F-F71B-9E2D-83C4-3F95CF35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AB781-72F5-E4DA-9D77-F9D65BB0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5367-0160-54ED-E508-A6D5C3C0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D463B-B888-F4FB-3F01-2AE4F2EF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812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0CACE-717D-101A-BD84-54AA385F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8B6DC-8DBE-D430-6D38-77DF21D4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EF52-0954-F583-44B7-15C32FF5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785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46DB-4F74-F793-B45F-869508D8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2422-693A-8F69-6620-983485BA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A852A-4641-F3D0-F817-8729144E2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229D-2C73-5C92-7A27-C7FE371D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5CA7-544F-F6F8-AE43-B45255B5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64B1-5955-854D-BD53-F87075B8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66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FF08-A121-C657-9DAB-209F287E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B2114-943B-E578-05F2-89D8CCEBF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10015-0DE4-DC52-9858-30797B865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8A27-CDD1-25CD-B00B-27CFECEF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3B1A-95B1-9204-2631-0B58BD44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2EEDD-FC4F-B389-572C-085177F4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16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9D860-E842-104E-89DE-A764124E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E8877-8748-34CE-F0F0-CB6B66EB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BB40-B6C3-7BAE-C15E-F87A009AE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8D6F-2E9A-4713-969A-C3A2242A6A83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C97E-F65E-9562-2A56-E05C43E05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38E8-4D71-502B-DFBF-8EE5A31D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9DA8-8BF0-43FC-9457-988412F686E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24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68" y="810883"/>
            <a:ext cx="1673524" cy="1630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958" y="-96699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Flow Control In Urban Cities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905001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Fakhar Ul Hassan (SP21-BCS-004)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Fouzia Jabeen 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Attock Campus.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3DEAA-3699-F3D7-C49E-B0351318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F1C5C2A-4BDC-864F-7D88-219F9F25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9462CA-6693-6FB0-88C4-69C2792D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8" y="1284690"/>
            <a:ext cx="10772313" cy="5181600"/>
          </a:xfrm>
        </p:spPr>
        <p:txBody>
          <a:bodyPr>
            <a:normAutofit fontScale="97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Connect the system to smart city networks for better coordination. </a:t>
            </a:r>
          </a:p>
          <a:p>
            <a:pPr>
              <a:lnSpc>
                <a:spcPct val="200000"/>
              </a:lnSpc>
            </a:pPr>
            <a:r>
              <a:rPr lang="en-US" dirty="0"/>
              <a:t>Add a feature to detect people crossing the road. </a:t>
            </a:r>
          </a:p>
          <a:p>
            <a:pPr>
              <a:lnSpc>
                <a:spcPct val="200000"/>
              </a:lnSpc>
            </a:pPr>
            <a:r>
              <a:rPr lang="en-US" dirty="0"/>
              <a:t>Use advanced AI to predict traffic and avoid jams before they happen. </a:t>
            </a:r>
          </a:p>
          <a:p>
            <a:pPr>
              <a:lnSpc>
                <a:spcPct val="200000"/>
              </a:lnSpc>
            </a:pPr>
            <a:r>
              <a:rPr lang="en-US" dirty="0"/>
              <a:t>Prioritize emergency vehicles like ambulances and fire trucks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DE0857D-FA17-E18C-1BFE-A01C8D74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F135-088D-F1DD-4E76-ADF35FCD37E0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44107-D32D-E755-E508-C6AB26218B66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2C4CFA-D29E-807A-AA8F-9C71F28944D5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4D08AD-E806-609F-D65C-4785338A03F8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DB30D92D-6E68-35EC-E811-1219A32FB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A38C30DA-F02C-5076-8435-25367B837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C5C7A64F-905F-67E5-DFA6-099C8BB1B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9E733744-8CAA-98E3-6074-B6E270353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87FE9B98-0C37-B2DC-76C0-2874038E5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3D3641D-9843-F11A-242C-4BAF91DB2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68B56B3B-B397-6886-C494-107A0552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EDF5C7B3-A399-110F-1D8A-3EF46626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0DB9E2C9-FE4A-E6D4-AACA-CC0F832BF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5DFEA7E7-A74D-8631-AF94-217F89025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02F47236-C249-97D6-9C58-B90240DC7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5ED9DC30-B7F5-5647-0E92-75F11D8E4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9C17C405-7122-1EFA-D9FA-D10224BA1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4D413974-6896-661E-3353-51C1F86C4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CE41DE5C-1FB9-7A0D-EDA7-9FE06B3D4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4A75A213-6A18-1B9D-32A1-2E6992938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AE6AB1FB-ECF0-E044-2DB6-CE211171B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279403FD-8AFD-2E57-5411-6B7903E65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7442E3BA-C459-F4D7-FE4C-81E0B4AB7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73C74DF8-2852-3D93-DAFC-B53693EA2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4F91D582-2C14-E321-52A9-FD8807194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4239119F-66EE-06E9-202D-D7E67EADE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CD843558-A292-44E9-E55F-1914A803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CFB4228D-6A08-F714-1151-AA49A7C36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59E74FAE-6486-B01E-CB17-390FE6AB2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9E294A55-941A-8F47-6D79-DA7B34A1E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44999F57-F080-EEC6-B04F-9ED0AE7A7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5DDB4F97-5DCA-4052-91FC-71FE24DDC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689FC2DC-8F3D-6F6B-FAA3-47BE0A71D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31AE1150-42C2-5E65-6B3F-5EA592A7F2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FECAFFE8-FC25-77CD-BC8A-B4868CB26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A46736AB-DCB6-F40C-CCC0-E82E42A18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209E9A10-6FFF-05FE-528F-EBB4D096A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C5058863-E7C9-F295-5451-F359721C9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74B2B54D-BB83-5E05-01FF-6C3643FD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BB4AC3A2-5E8D-5D45-0FFD-2B7FDE974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70BCA30C-77EA-7C26-9B63-65B993DA3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7B644329-277F-6E71-D06A-2DAC880B5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2A019B9E-EF01-8C99-C5F9-110786BFA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B13688F2-0044-7E4B-873E-C164836F4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0FA4A3B8-E9E0-AA54-7266-A807DAA78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C03772BC-CF2F-4918-2D86-FF7F115DF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7EE7A39B-26DA-6B04-3D0F-8C3B60FDD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9AC8B771-1B9C-DA68-B49F-3FC3E8164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38850618-0EDA-7221-490B-F921DDE7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44F75DFD-1597-714B-01DA-88BE2F0C7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7C3F2D19-3C28-90A3-3FA4-3525C7CC0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FB486BBA-237C-3765-FCDC-402E9BBD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C7CD7927-DF0D-755E-5ECE-9F8DE0939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359D2F8D-A146-4900-D8E7-074021667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53E4FCA2-270B-6EE7-7CD2-4F4B94FC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CCEC766D-06A3-CF97-AE46-1C69321AC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D1F0456D-359E-D864-77C6-7853AF148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E67DF87F-F8BA-D078-942C-1C778EB40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E6F0CACC-5EDD-6CA8-4B08-370D4E20A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37662EAB-E0B6-AA73-95F8-D97F5B260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0CCA24EC-4979-D256-1B21-E0AC2746E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219C9FBE-7D93-2AD7-8E15-14E9BC014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24F42277-8956-61A2-094D-E84BEAB16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7B1D6EBC-46C4-DA7A-B9F6-1ABD76C1A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276CA680-EA43-CB7C-C288-E23CCC693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2D1B43-02D9-2704-44E6-A1C29D3C015D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351AA35E-9F97-F6B0-A271-56ABAC7BF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0A2B8598-B5B4-2D9A-8F0E-CA9D48CA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71277A7B-7CCD-BEBA-E78A-2CF6927E5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9CAC04E7-3336-D4B6-8BE4-563EB551D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ED51D0CD-B7BD-31AC-833E-378D67112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05770155-A810-4B31-ADFD-E71F0C1D3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585BB405-A4B9-D516-D3B1-B833E3DF8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D466A0AE-5E31-8A47-FBB4-12B3CEF90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0ABDB0A1-1D1A-AD50-C757-0A84354E8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E792C2CE-8C49-03BC-2774-9DA453C3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BC26D085-53E1-D12D-1DBE-ADCBDDB45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3007CA67-0E0C-9E36-4D3C-5FA545AA9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D544CA50-4556-4212-4C59-C61984FCD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23B04C2C-F2C1-7FB6-AB91-DA91B34AA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66204CDF-CE2E-BF8D-E750-758D0E46F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2CE778D5-559D-2731-F0F2-273A57713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8DDB1C24-0419-57D8-E425-2B586C3DC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3DED3C29-0873-7BC5-52EA-8213F52F3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74066C-B909-3AD8-170C-AAD3C8B3E08A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165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18D1F-F200-B8BE-86B3-DD6448325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FA0FE4A-721B-BFAE-9C06-F30DDE9D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03232"/>
            <a:ext cx="8229600" cy="851535"/>
          </a:xfr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1489889-242C-2788-E163-4D1639F4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16BCB7-5DC4-4F19-E96A-75730614FDBC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05CFC-FB5B-D19C-8575-97550DF427E9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D9924-A552-3F5B-4425-B206EE52F9EB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73023-56B3-3B6A-D5BE-54298A8FC9CD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01856105-3B42-9BBA-2D2C-8984D37182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0B0239CB-7E4B-9DB0-9AF5-C8E7D3CCA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9214E761-AD06-43A5-CDF9-8DBE514FC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DCE5070D-4F1E-DBE5-84AB-F50513027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21270A8E-4AF0-9BB8-E86E-0C227E23E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DD38CB58-F87F-2D0D-988C-F464F2355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A4325C03-11B0-0AD0-DAF9-925BAFAA1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06961E59-F36B-4557-BDB1-5DFE7F9CB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5A6C0AF8-8105-06C5-81CF-E832DE2ED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0EE60181-577B-CA94-F112-220B6106B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203DC9DA-A4FB-22D6-E459-7DD872E5B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0B04CF2D-73FE-99CB-F4CE-79E172AC3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1BF4D75A-3E19-218A-B6D7-21F173DB3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D698AC73-EE75-BB85-FE3C-18F6A10DB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2C7662A6-C03A-4686-F3D7-8A9870D20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2F10EADE-67D2-49F3-7B08-5A4BFDF86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3E43DBE2-94FA-A14C-656E-5C3BFF47C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9575D535-0138-CAD7-5241-9FF79E733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875602FA-CA57-4423-2370-3291DC827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FD636CCF-A9F2-F5F7-3842-FD4A646C2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753981C2-102F-2368-D5F1-E00BF8C86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DD85587C-6C0E-2FC0-BAC2-83BA48595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8E27D8DD-1652-08D5-01A1-9B2E5D6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46F52949-BA20-EBF7-2C22-1C2D10344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F4AE03A4-5177-7890-3191-0384E3633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C353AE8F-1EE4-C64F-15F9-1FED51EDB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2D9A8CB2-F743-5CA6-DCC8-DE818868E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FF4D14E3-4002-E50B-5AAD-BFD67DB6F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13833A2C-589F-5532-2914-A22111AC6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B0AF31A1-FC19-CB6A-DBAC-18CF3E3772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A1A5E479-FFB7-2456-4B2E-F8527C59B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B7083E37-648A-2A99-3FAD-301885479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B95B14FD-BF1A-4658-2029-9DE565B3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B8CE1F0E-83AB-EC9B-D8FE-8DB324CFC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BF29CA7D-89E3-2043-4F9D-8F895B5D8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49A0698A-5543-7384-834B-7576AE202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FF886B3D-4AA7-1BDE-17A7-9427D77B7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E4C9EB6C-179B-B6E2-708B-14B19AADA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E11887C1-50B6-93D8-2B7C-381D694E9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D39FBEAE-01EE-9654-36C7-9A7E3CF9B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549E6D09-2134-AD57-0650-E4AC664F5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6898F537-29BB-60E6-374A-8B2551EF2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E98EE83F-AEF9-0C7A-D43E-E2166EE45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00C598F3-3708-12E1-05D2-E416A18DF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A7F67D14-21BB-2834-EF91-A9A6D9E62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EE4D12BB-A346-610D-3576-E6CF28E32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AEC38E0E-79D0-F998-F910-1C356F407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00B9239B-C835-94E3-02A0-65DE12A01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64C2CBBF-C383-8A9C-9158-69273AEEA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649451C5-5713-41F1-839C-62E8C2C71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921BDA36-12CD-9445-960A-ED0110E44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5450CFC2-BE90-4F72-29F6-C5EBC6DCF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BB2B3E21-181A-2F04-DDB0-A155E4190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EA8C72B8-A53D-05F3-744C-E5C40A9ED9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74B222C7-0E0F-F847-C694-CFD4AE136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6B8639D6-D62B-8250-AF81-4274D6C6D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4D8E5E86-62B4-A84E-F5D3-84AA03673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511BBF0F-C4D9-3B3D-37FC-22792760D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1C3DE68E-2CD5-863E-B9AA-8939B638F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F9187BFC-66D4-8CC2-1753-521823CDC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5E8E83B8-8A8D-DA81-FA09-A6B5B5C50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5E38C56-4D08-2914-0A56-83D886EC0166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715434AE-91EE-4C81-D0ED-FE27333D4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68898D59-CB4F-F806-9875-56E6412C4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768BA084-C9EA-2893-2569-1DBFF77F2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E389BD95-9657-5865-290B-56853885C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71D98A0D-6C88-0D38-65FE-E074EA9EA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CF199BAC-0C53-280B-D3F5-FD35DCE88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6C4381A8-D812-0D14-3433-2E4284EF4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DE234CA4-513E-5B22-D7F5-43CBF657F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36D4A043-0B1C-F322-ED1D-ECF6E8C8A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8E280396-2B24-B19C-2A30-203EDFCBE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8CCA2FEE-CA41-9933-F287-E04E06711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1A215332-004E-B1E3-E95C-A2D9E2B5D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FF5E140D-CC47-1C10-A7E9-7663DFEF9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30C47353-CC64-070F-6827-71B005F2D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A21E0A09-39AD-23C4-C170-FF1B7B036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7D83D141-8DF0-766F-2AC5-C8C738059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B3F08D93-746C-CB72-EB7C-B13A3AD6E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E6DC0844-DE14-E06C-BCCB-3E7C56119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2E6271-89AE-B1E5-B615-88A45390DB8D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78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833" y="1612553"/>
            <a:ext cx="10405133" cy="446689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Introduction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&amp; Weaknesses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Approach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B0CEEE-EECD-37FB-0765-30BBF29D8D29}"/>
              </a:ext>
            </a:extLst>
          </p:cNvPr>
          <p:cNvGrpSpPr/>
          <p:nvPr/>
        </p:nvGrpSpPr>
        <p:grpSpPr>
          <a:xfrm>
            <a:off x="6832121" y="3234907"/>
            <a:ext cx="4208446" cy="2833064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B36290-AD0F-D4E4-8CBA-D5B69ED9BEF7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8" name="Freeform 103">
                <a:extLst>
                  <a:ext uri="{FF2B5EF4-FFF2-40B4-BE49-F238E27FC236}">
                    <a16:creationId xmlns:a16="http://schemas.microsoft.com/office/drawing/2014/main" id="{355D8993-4A43-30EB-69E1-0F9E02F381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C9B2F790-0C73-ABE9-9B12-247A8F534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35B5BC09-B54C-EDF7-111E-AC2F441E9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79">
                <a:extLst>
                  <a:ext uri="{FF2B5EF4-FFF2-40B4-BE49-F238E27FC236}">
                    <a16:creationId xmlns:a16="http://schemas.microsoft.com/office/drawing/2014/main" id="{B7FC546A-47B2-2C09-2060-1EC88442C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3CCA9871-0686-E800-99C7-BE5146F52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1">
                <a:extLst>
                  <a:ext uri="{FF2B5EF4-FFF2-40B4-BE49-F238E27FC236}">
                    <a16:creationId xmlns:a16="http://schemas.microsoft.com/office/drawing/2014/main" id="{9A37A79F-0984-7984-2B96-04DCD868C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87">
                <a:extLst>
                  <a:ext uri="{FF2B5EF4-FFF2-40B4-BE49-F238E27FC236}">
                    <a16:creationId xmlns:a16="http://schemas.microsoft.com/office/drawing/2014/main" id="{1BE5E985-91E0-96DF-CDD3-96FE1CC3A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05">
                <a:extLst>
                  <a:ext uri="{FF2B5EF4-FFF2-40B4-BE49-F238E27FC236}">
                    <a16:creationId xmlns:a16="http://schemas.microsoft.com/office/drawing/2014/main" id="{0C9B84FA-1C7D-6005-32A2-7D8852F59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6">
                <a:extLst>
                  <a:ext uri="{FF2B5EF4-FFF2-40B4-BE49-F238E27FC236}">
                    <a16:creationId xmlns:a16="http://schemas.microsoft.com/office/drawing/2014/main" id="{F62F071A-32BF-F70E-0AF3-29BE7E6C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7">
                <a:extLst>
                  <a:ext uri="{FF2B5EF4-FFF2-40B4-BE49-F238E27FC236}">
                    <a16:creationId xmlns:a16="http://schemas.microsoft.com/office/drawing/2014/main" id="{2351886C-D4E5-1299-3C2E-A6C8020F3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8">
                <a:extLst>
                  <a:ext uri="{FF2B5EF4-FFF2-40B4-BE49-F238E27FC236}">
                    <a16:creationId xmlns:a16="http://schemas.microsoft.com/office/drawing/2014/main" id="{F4850A02-5A9D-57BB-F40F-82EF6F772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9">
                <a:extLst>
                  <a:ext uri="{FF2B5EF4-FFF2-40B4-BE49-F238E27FC236}">
                    <a16:creationId xmlns:a16="http://schemas.microsoft.com/office/drawing/2014/main" id="{A9C635AC-DC93-81C8-2BAA-DC76ADAD2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10">
                <a:extLst>
                  <a:ext uri="{FF2B5EF4-FFF2-40B4-BE49-F238E27FC236}">
                    <a16:creationId xmlns:a16="http://schemas.microsoft.com/office/drawing/2014/main" id="{807DCAD6-7D27-32DD-43E0-253CFA425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1">
                <a:extLst>
                  <a:ext uri="{FF2B5EF4-FFF2-40B4-BE49-F238E27FC236}">
                    <a16:creationId xmlns:a16="http://schemas.microsoft.com/office/drawing/2014/main" id="{1CDBF1BF-2757-AE2F-424D-427937559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2">
                <a:extLst>
                  <a:ext uri="{FF2B5EF4-FFF2-40B4-BE49-F238E27FC236}">
                    <a16:creationId xmlns:a16="http://schemas.microsoft.com/office/drawing/2014/main" id="{46EC4C05-42C7-37F1-8ED2-7366813F2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3">
                <a:extLst>
                  <a:ext uri="{FF2B5EF4-FFF2-40B4-BE49-F238E27FC236}">
                    <a16:creationId xmlns:a16="http://schemas.microsoft.com/office/drawing/2014/main" id="{7F3EB93F-D457-2432-15F4-F13697172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4">
                <a:extLst>
                  <a:ext uri="{FF2B5EF4-FFF2-40B4-BE49-F238E27FC236}">
                    <a16:creationId xmlns:a16="http://schemas.microsoft.com/office/drawing/2014/main" id="{AD7E5DC0-5767-785E-D011-98A0352A4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5">
                <a:extLst>
                  <a:ext uri="{FF2B5EF4-FFF2-40B4-BE49-F238E27FC236}">
                    <a16:creationId xmlns:a16="http://schemas.microsoft.com/office/drawing/2014/main" id="{89FD20DD-B21F-F0F1-8989-FEABFCBC1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6">
                <a:extLst>
                  <a:ext uri="{FF2B5EF4-FFF2-40B4-BE49-F238E27FC236}">
                    <a16:creationId xmlns:a16="http://schemas.microsoft.com/office/drawing/2014/main" id="{4457463A-4C5A-BE7E-4109-1077FFF32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7">
                <a:extLst>
                  <a:ext uri="{FF2B5EF4-FFF2-40B4-BE49-F238E27FC236}">
                    <a16:creationId xmlns:a16="http://schemas.microsoft.com/office/drawing/2014/main" id="{61C75581-7CA2-6CC1-F13C-0D7765DA6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8">
                <a:extLst>
                  <a:ext uri="{FF2B5EF4-FFF2-40B4-BE49-F238E27FC236}">
                    <a16:creationId xmlns:a16="http://schemas.microsoft.com/office/drawing/2014/main" id="{811E909B-A0EE-1D42-65CE-0D3300053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9">
                <a:extLst>
                  <a:ext uri="{FF2B5EF4-FFF2-40B4-BE49-F238E27FC236}">
                    <a16:creationId xmlns:a16="http://schemas.microsoft.com/office/drawing/2014/main" id="{D29C226C-A851-9E44-62D4-8A37C57A1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20">
                <a:extLst>
                  <a:ext uri="{FF2B5EF4-FFF2-40B4-BE49-F238E27FC236}">
                    <a16:creationId xmlns:a16="http://schemas.microsoft.com/office/drawing/2014/main" id="{505E34FC-8885-4DE0-AB18-DC0DD3F4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21">
                <a:extLst>
                  <a:ext uri="{FF2B5EF4-FFF2-40B4-BE49-F238E27FC236}">
                    <a16:creationId xmlns:a16="http://schemas.microsoft.com/office/drawing/2014/main" id="{F2C00569-A7D7-F357-F72F-ED36696F3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122">
                <a:extLst>
                  <a:ext uri="{FF2B5EF4-FFF2-40B4-BE49-F238E27FC236}">
                    <a16:creationId xmlns:a16="http://schemas.microsoft.com/office/drawing/2014/main" id="{9787AC8E-B8A5-7AE4-1FBC-CD1673E21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3">
                <a:extLst>
                  <a:ext uri="{FF2B5EF4-FFF2-40B4-BE49-F238E27FC236}">
                    <a16:creationId xmlns:a16="http://schemas.microsoft.com/office/drawing/2014/main" id="{ECC8C9A8-C3AF-4B7D-FCAE-B99E73886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24">
                <a:extLst>
                  <a:ext uri="{FF2B5EF4-FFF2-40B4-BE49-F238E27FC236}">
                    <a16:creationId xmlns:a16="http://schemas.microsoft.com/office/drawing/2014/main" id="{6374A729-6194-561A-5F4D-A0E6223E4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5">
                <a:extLst>
                  <a:ext uri="{FF2B5EF4-FFF2-40B4-BE49-F238E27FC236}">
                    <a16:creationId xmlns:a16="http://schemas.microsoft.com/office/drawing/2014/main" id="{D1B3A769-3C65-05A6-A742-7A30F6C41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26">
                <a:extLst>
                  <a:ext uri="{FF2B5EF4-FFF2-40B4-BE49-F238E27FC236}">
                    <a16:creationId xmlns:a16="http://schemas.microsoft.com/office/drawing/2014/main" id="{5608B620-7812-5FAA-3392-99A6665D6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7">
                <a:extLst>
                  <a:ext uri="{FF2B5EF4-FFF2-40B4-BE49-F238E27FC236}">
                    <a16:creationId xmlns:a16="http://schemas.microsoft.com/office/drawing/2014/main" id="{2D6189AC-D8DE-98E1-3B6A-743E7F4FA7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129">
                <a:extLst>
                  <a:ext uri="{FF2B5EF4-FFF2-40B4-BE49-F238E27FC236}">
                    <a16:creationId xmlns:a16="http://schemas.microsoft.com/office/drawing/2014/main" id="{884D2B88-0D80-B575-3E98-9C855E8CE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130">
                <a:extLst>
                  <a:ext uri="{FF2B5EF4-FFF2-40B4-BE49-F238E27FC236}">
                    <a16:creationId xmlns:a16="http://schemas.microsoft.com/office/drawing/2014/main" id="{6226D953-8112-3A72-5EAA-45F952CE6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31">
                <a:extLst>
                  <a:ext uri="{FF2B5EF4-FFF2-40B4-BE49-F238E27FC236}">
                    <a16:creationId xmlns:a16="http://schemas.microsoft.com/office/drawing/2014/main" id="{09A2F25A-B153-9C9D-9FAD-7CD0CA62F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2">
                <a:extLst>
                  <a:ext uri="{FF2B5EF4-FFF2-40B4-BE49-F238E27FC236}">
                    <a16:creationId xmlns:a16="http://schemas.microsoft.com/office/drawing/2014/main" id="{E04031FE-A66F-0750-B1DB-9B1BD108E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3">
                <a:extLst>
                  <a:ext uri="{FF2B5EF4-FFF2-40B4-BE49-F238E27FC236}">
                    <a16:creationId xmlns:a16="http://schemas.microsoft.com/office/drawing/2014/main" id="{936FEB51-EB66-8831-6627-79200D635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4">
                <a:extLst>
                  <a:ext uri="{FF2B5EF4-FFF2-40B4-BE49-F238E27FC236}">
                    <a16:creationId xmlns:a16="http://schemas.microsoft.com/office/drawing/2014/main" id="{0C2E1EB4-3B4C-839D-224C-C9A76257C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5">
                <a:extLst>
                  <a:ext uri="{FF2B5EF4-FFF2-40B4-BE49-F238E27FC236}">
                    <a16:creationId xmlns:a16="http://schemas.microsoft.com/office/drawing/2014/main" id="{80371357-787E-D9C8-D12C-F24A02B74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6">
                <a:extLst>
                  <a:ext uri="{FF2B5EF4-FFF2-40B4-BE49-F238E27FC236}">
                    <a16:creationId xmlns:a16="http://schemas.microsoft.com/office/drawing/2014/main" id="{EB17C968-122C-8FAD-3FC0-711412B94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7">
                <a:extLst>
                  <a:ext uri="{FF2B5EF4-FFF2-40B4-BE49-F238E27FC236}">
                    <a16:creationId xmlns:a16="http://schemas.microsoft.com/office/drawing/2014/main" id="{BA16CC6A-B17C-DBC7-BD38-D8A625517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8">
                <a:extLst>
                  <a:ext uri="{FF2B5EF4-FFF2-40B4-BE49-F238E27FC236}">
                    <a16:creationId xmlns:a16="http://schemas.microsoft.com/office/drawing/2014/main" id="{B7973C67-D9B0-FB2A-B287-7F5453FCA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9">
                <a:extLst>
                  <a:ext uri="{FF2B5EF4-FFF2-40B4-BE49-F238E27FC236}">
                    <a16:creationId xmlns:a16="http://schemas.microsoft.com/office/drawing/2014/main" id="{C4D24077-E5F9-D4F7-52F0-D220C4D0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40">
                <a:extLst>
                  <a:ext uri="{FF2B5EF4-FFF2-40B4-BE49-F238E27FC236}">
                    <a16:creationId xmlns:a16="http://schemas.microsoft.com/office/drawing/2014/main" id="{EFACD8D7-DB86-9D4C-B412-14F4BA502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41">
                <a:extLst>
                  <a:ext uri="{FF2B5EF4-FFF2-40B4-BE49-F238E27FC236}">
                    <a16:creationId xmlns:a16="http://schemas.microsoft.com/office/drawing/2014/main" id="{D3FC7A25-D7EB-2AFD-5B22-ADB71B41F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2">
                <a:extLst>
                  <a:ext uri="{FF2B5EF4-FFF2-40B4-BE49-F238E27FC236}">
                    <a16:creationId xmlns:a16="http://schemas.microsoft.com/office/drawing/2014/main" id="{D3D133BC-1828-A180-07C2-A08A864E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3">
                <a:extLst>
                  <a:ext uri="{FF2B5EF4-FFF2-40B4-BE49-F238E27FC236}">
                    <a16:creationId xmlns:a16="http://schemas.microsoft.com/office/drawing/2014/main" id="{545714E6-2535-CE0C-1B8E-77F694EF2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4">
                <a:extLst>
                  <a:ext uri="{FF2B5EF4-FFF2-40B4-BE49-F238E27FC236}">
                    <a16:creationId xmlns:a16="http://schemas.microsoft.com/office/drawing/2014/main" id="{5846C967-312B-D76E-B34E-BD7ADF487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145">
                <a:extLst>
                  <a:ext uri="{FF2B5EF4-FFF2-40B4-BE49-F238E27FC236}">
                    <a16:creationId xmlns:a16="http://schemas.microsoft.com/office/drawing/2014/main" id="{10B32F22-423B-CEF9-C2BC-E9FA2030A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146">
                <a:extLst>
                  <a:ext uri="{FF2B5EF4-FFF2-40B4-BE49-F238E27FC236}">
                    <a16:creationId xmlns:a16="http://schemas.microsoft.com/office/drawing/2014/main" id="{2A4D6EA1-87B0-B060-E0A4-353357943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7">
                <a:extLst>
                  <a:ext uri="{FF2B5EF4-FFF2-40B4-BE49-F238E27FC236}">
                    <a16:creationId xmlns:a16="http://schemas.microsoft.com/office/drawing/2014/main" id="{1F512C14-BD67-612C-A03D-8C032A38C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8">
                <a:extLst>
                  <a:ext uri="{FF2B5EF4-FFF2-40B4-BE49-F238E27FC236}">
                    <a16:creationId xmlns:a16="http://schemas.microsoft.com/office/drawing/2014/main" id="{0B4A4C4C-F80C-5E5F-2D6F-501C7E02C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76">
                <a:extLst>
                  <a:ext uri="{FF2B5EF4-FFF2-40B4-BE49-F238E27FC236}">
                    <a16:creationId xmlns:a16="http://schemas.microsoft.com/office/drawing/2014/main" id="{BE7CD9CC-CA4E-9DE3-B706-841DD168C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77">
                <a:extLst>
                  <a:ext uri="{FF2B5EF4-FFF2-40B4-BE49-F238E27FC236}">
                    <a16:creationId xmlns:a16="http://schemas.microsoft.com/office/drawing/2014/main" id="{4E905709-F0D3-2E47-FE4D-253EF6DFA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189">
                <a:extLst>
                  <a:ext uri="{FF2B5EF4-FFF2-40B4-BE49-F238E27FC236}">
                    <a16:creationId xmlns:a16="http://schemas.microsoft.com/office/drawing/2014/main" id="{01ED6A9E-C00D-03FB-51E0-B982F2E38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90">
                <a:extLst>
                  <a:ext uri="{FF2B5EF4-FFF2-40B4-BE49-F238E27FC236}">
                    <a16:creationId xmlns:a16="http://schemas.microsoft.com/office/drawing/2014/main" id="{2494EE7C-733F-18AA-CEEA-5A67B83F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91">
                <a:extLst>
                  <a:ext uri="{FF2B5EF4-FFF2-40B4-BE49-F238E27FC236}">
                    <a16:creationId xmlns:a16="http://schemas.microsoft.com/office/drawing/2014/main" id="{856862A2-AE05-AC91-249A-A24AEADCD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2">
                <a:extLst>
                  <a:ext uri="{FF2B5EF4-FFF2-40B4-BE49-F238E27FC236}">
                    <a16:creationId xmlns:a16="http://schemas.microsoft.com/office/drawing/2014/main" id="{3A5ECE2E-6CB6-1ACE-E1D4-3224E15D5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3">
                <a:extLst>
                  <a:ext uri="{FF2B5EF4-FFF2-40B4-BE49-F238E27FC236}">
                    <a16:creationId xmlns:a16="http://schemas.microsoft.com/office/drawing/2014/main" id="{0E775C2B-35E3-B750-DB0C-4002A08FC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4">
                <a:extLst>
                  <a:ext uri="{FF2B5EF4-FFF2-40B4-BE49-F238E27FC236}">
                    <a16:creationId xmlns:a16="http://schemas.microsoft.com/office/drawing/2014/main" id="{FD38ED3B-677D-FD89-3DC3-E2780DF90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5">
                <a:extLst>
                  <a:ext uri="{FF2B5EF4-FFF2-40B4-BE49-F238E27FC236}">
                    <a16:creationId xmlns:a16="http://schemas.microsoft.com/office/drawing/2014/main" id="{5AC5B733-C768-81C5-5739-7F7555174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6">
                <a:extLst>
                  <a:ext uri="{FF2B5EF4-FFF2-40B4-BE49-F238E27FC236}">
                    <a16:creationId xmlns:a16="http://schemas.microsoft.com/office/drawing/2014/main" id="{81C5124E-B1E9-EC8B-6BC1-3B4C317A4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7">
                <a:extLst>
                  <a:ext uri="{FF2B5EF4-FFF2-40B4-BE49-F238E27FC236}">
                    <a16:creationId xmlns:a16="http://schemas.microsoft.com/office/drawing/2014/main" id="{C5630016-A3D6-9E5A-B74F-03B03867D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08E1D3D-B789-7A1E-E317-BFAA7969C41F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182">
                <a:extLst>
                  <a:ext uri="{FF2B5EF4-FFF2-40B4-BE49-F238E27FC236}">
                    <a16:creationId xmlns:a16="http://schemas.microsoft.com/office/drawing/2014/main" id="{EE04BC88-2F0B-5BDE-229D-5351E79B5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71">
                <a:extLst>
                  <a:ext uri="{FF2B5EF4-FFF2-40B4-BE49-F238E27FC236}">
                    <a16:creationId xmlns:a16="http://schemas.microsoft.com/office/drawing/2014/main" id="{BDBB1905-5A33-9472-EEB6-49FAB56DE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167">
                <a:extLst>
                  <a:ext uri="{FF2B5EF4-FFF2-40B4-BE49-F238E27FC236}">
                    <a16:creationId xmlns:a16="http://schemas.microsoft.com/office/drawing/2014/main" id="{A3C868A6-AAEF-CDF0-FE98-6ED7B2F6A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55">
                <a:extLst>
                  <a:ext uri="{FF2B5EF4-FFF2-40B4-BE49-F238E27FC236}">
                    <a16:creationId xmlns:a16="http://schemas.microsoft.com/office/drawing/2014/main" id="{AD3E8FEC-12E5-03B0-58DB-91AE08231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58">
                <a:extLst>
                  <a:ext uri="{FF2B5EF4-FFF2-40B4-BE49-F238E27FC236}">
                    <a16:creationId xmlns:a16="http://schemas.microsoft.com/office/drawing/2014/main" id="{A5BC6733-0E01-88D4-E13F-544C7D5E8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73">
                <a:extLst>
                  <a:ext uri="{FF2B5EF4-FFF2-40B4-BE49-F238E27FC236}">
                    <a16:creationId xmlns:a16="http://schemas.microsoft.com/office/drawing/2014/main" id="{26B774B6-07ED-197E-9B35-F3EE08855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49">
                <a:extLst>
                  <a:ext uri="{FF2B5EF4-FFF2-40B4-BE49-F238E27FC236}">
                    <a16:creationId xmlns:a16="http://schemas.microsoft.com/office/drawing/2014/main" id="{E5A48CB7-D0FE-DE7B-1138-8859355F5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62">
                <a:extLst>
                  <a:ext uri="{FF2B5EF4-FFF2-40B4-BE49-F238E27FC236}">
                    <a16:creationId xmlns:a16="http://schemas.microsoft.com/office/drawing/2014/main" id="{71EE3217-5F76-E372-5666-1EFEB091B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52">
                <a:extLst>
                  <a:ext uri="{FF2B5EF4-FFF2-40B4-BE49-F238E27FC236}">
                    <a16:creationId xmlns:a16="http://schemas.microsoft.com/office/drawing/2014/main" id="{37C3E644-2FA3-FDE9-4D2F-E09D2BBBA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3" name="Graphic 82" descr="Computer">
                <a:extLst>
                  <a:ext uri="{FF2B5EF4-FFF2-40B4-BE49-F238E27FC236}">
                    <a16:creationId xmlns:a16="http://schemas.microsoft.com/office/drawing/2014/main" id="{17595B7E-176C-D248-5F0F-245427380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4" name="Graphic 83" descr="Laptop">
                <a:extLst>
                  <a:ext uri="{FF2B5EF4-FFF2-40B4-BE49-F238E27FC236}">
                    <a16:creationId xmlns:a16="http://schemas.microsoft.com/office/drawing/2014/main" id="{A100E9FE-8335-A239-A60F-CD9403E14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5" name="Graphic 84" descr="Internet">
                <a:extLst>
                  <a:ext uri="{FF2B5EF4-FFF2-40B4-BE49-F238E27FC236}">
                    <a16:creationId xmlns:a16="http://schemas.microsoft.com/office/drawing/2014/main" id="{67765923-875D-4D5A-E306-D48A58AB7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Monitor">
                <a:extLst>
                  <a:ext uri="{FF2B5EF4-FFF2-40B4-BE49-F238E27FC236}">
                    <a16:creationId xmlns:a16="http://schemas.microsoft.com/office/drawing/2014/main" id="{FCD0AADE-13E9-FF2B-4C2F-8B049CC3E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Smart Phone">
                <a:extLst>
                  <a:ext uri="{FF2B5EF4-FFF2-40B4-BE49-F238E27FC236}">
                    <a16:creationId xmlns:a16="http://schemas.microsoft.com/office/drawing/2014/main" id="{326234AF-40E2-537B-AFB2-3D79986F2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88" name="Graphic 87" descr="Tablet">
                <a:extLst>
                  <a:ext uri="{FF2B5EF4-FFF2-40B4-BE49-F238E27FC236}">
                    <a16:creationId xmlns:a16="http://schemas.microsoft.com/office/drawing/2014/main" id="{2EDCFA38-6C6A-E7B8-48DA-A40BCB4F8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Cloud Computing">
                <a:extLst>
                  <a:ext uri="{FF2B5EF4-FFF2-40B4-BE49-F238E27FC236}">
                    <a16:creationId xmlns:a16="http://schemas.microsoft.com/office/drawing/2014/main" id="{1E25E3DD-0CF7-4619-8090-56855FFF3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0" name="Graphic 89" descr="Fax">
                <a:extLst>
                  <a:ext uri="{FF2B5EF4-FFF2-40B4-BE49-F238E27FC236}">
                    <a16:creationId xmlns:a16="http://schemas.microsoft.com/office/drawing/2014/main" id="{32B54DBF-3046-713D-194E-BD43EB0EB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Server">
                <a:extLst>
                  <a:ext uri="{FF2B5EF4-FFF2-40B4-BE49-F238E27FC236}">
                    <a16:creationId xmlns:a16="http://schemas.microsoft.com/office/drawing/2014/main" id="{D7B90B32-F458-8CA4-C340-E7D3E9B5F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0D1AA5-53F4-0815-8872-E77212299432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5ACE3BC-EBCE-AFFA-CFDE-68AE29859340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70C72F8-77BD-7E53-2504-9E2ACFBF4EAF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723" y="1719710"/>
            <a:ext cx="10668077" cy="3083709"/>
          </a:xfrm>
        </p:spPr>
        <p:txBody>
          <a:bodyPr>
            <a:normAutofit fontScale="975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Traffic jams are a big problem in cities, causing delays, wasting fuel, and increasing pollution.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Current traffic light systems don’t change based on traffic and make the problem worse.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This project aims to build a smart system that uses cameras and AI to control traffic signals based on how many cars are on each road.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E422E5-4378-9AEA-DDAC-53D2571E3AD2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B4E28-EDDD-B4CA-3FCC-589373A88897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B90167-C532-30B9-3E38-D00C06A05768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DF5BE4-3F31-7D7F-9266-4741209F15EF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FF39D3CD-0222-6F45-C98E-FF9EA80D69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C0F5677D-66B8-2823-601F-6D952C858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D3AF8688-4310-2050-F17B-BB508E23A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096A5498-3008-08F1-EFDC-811849808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47A709B5-6B15-00EF-1B37-8D80553EE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4FD522B2-4C31-96F5-1464-7BE82A1D2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D4B85F55-855A-229D-B160-0F2A0A89A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6861E420-3A58-3F6B-75EB-FFCFB657B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0A088899-14BE-021D-0059-BBA767D92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AE7C787A-999A-10F2-EEBF-F9DA4DC50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7F2A9A5E-5B22-84B1-7A62-FBEACDF12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3EA7034A-C60F-033F-3AE8-92E3314AE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F7F8A699-384A-1BDE-69CE-0C351BF5C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18A2C8E6-DD77-49F7-5CE8-69F503A76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A71E2DFD-FC1E-A6BF-6B3F-2A4D018EC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A0691F24-6AB2-2C38-0BCE-E9BEC0F02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1F9C710B-5E55-406A-DC72-5E8E5BBE2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13A46346-7668-B247-E79D-4EB27A509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33A7AAF1-1CBC-28BF-A66A-B392C7B52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3565F0D5-A5E9-8EFE-B803-946B7779D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283D4FBA-DF2E-0C9F-62D5-1B19980DF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91394228-CB5B-6509-DDE6-EF4D287CC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15D565A0-E7B4-74C4-2FDC-4F150B303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033CF232-17D4-F739-8191-2C5777832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0539B2A5-A904-E9AF-22EE-E40D85689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9160D3A2-3EE5-6A24-119F-9B3176747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8965EFB9-90CE-4E18-C9C9-3BA8A3DB1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9B0E4015-2E02-673A-06DB-904129C8F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E7D0F591-472A-469A-B795-FBB569908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3CAEA1CE-7E18-0AED-64E5-33400CC6DF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40134FD8-CE27-5A3E-3544-4E37C2576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B390D796-7F1D-102A-262A-F1BFE88D4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BDB2845D-7B73-0C0F-E03A-5763F5E62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89148EFD-3D42-1A2D-BD4F-F441085C7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7FAE97FE-1AEA-B35C-849A-A84572890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E0304B2F-535A-B609-20E7-28F2BF807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D678F628-874E-3159-1096-06A7B4893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AC483737-C350-C580-4672-9B7890BD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1BD0A1DD-8ABE-9074-68B3-7C8B4FCB1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8E55C620-CD95-865F-55F9-611B80F31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6FC65E6E-A46F-3D5E-271D-E3497150C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AD94BEDA-3BA0-5D22-F815-4DBB51E43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867B5ECA-CB6D-2FBA-E75A-3A264E1EB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79DDAFC1-61FD-3173-C3B2-C59889E10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A43821DF-790C-C067-5F19-8976F210C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3859A18A-F93E-FFDE-F51C-202649C78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DF0D3AF4-1A36-20DD-8D5F-E27D6443E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7CB47BEC-B179-AA0E-3FFE-598186E4A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AA3D3B50-8A79-5269-357A-84FF89047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A0F3E348-C817-0E32-B391-F14BD3612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B31A3A29-9770-49C3-1907-68A08A0ED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88B718C9-698A-8B3E-92C6-8D6752B97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96342D45-E874-EE52-CFA9-8405A65A0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436D40D9-C8BD-FA06-1A38-F39E40C52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FB9C530C-F30B-0108-5113-B01E88153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34B73CB9-46D8-3B41-5DDE-0A16F39E8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1415D785-CEA3-44B7-443F-DE293378D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708EFD41-46D0-53D9-A274-64A877F53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E03C8165-CEC0-910B-E367-DB190F220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9B55B393-9EDC-9328-0C3E-BF3713C08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8DCB651D-D647-0469-93C4-C31884F3C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37AEEDC-6F29-53A7-A364-F3DB2FE4970E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5D288D85-780F-C688-AF7C-7D439695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B9402E35-6E87-DB4A-E62C-ECACC87D5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C3873F90-7C0F-B3EA-4A42-99297D82F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8F7F274F-5083-2209-87CD-0888CAB22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A6C193D1-7D8F-E684-E6E7-8BAE1DFD0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C3322318-D249-AA53-886C-FB9FBE9D8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F0819E49-42B1-4FDE-8A22-55EB6B3CD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081A7CFD-BD75-8FE6-8B42-02ED201F9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05076752-F883-A092-0489-96AFBBCA4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601EFA75-1F36-36E7-5D78-409F7F9C1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C42070B1-58EE-FCF8-14EA-70BCBC425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1FA4DFE0-36B0-F37D-3D5A-F7DEB27CA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E7C17F9F-A568-7FA5-7311-2328ACC1B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C82B359C-8446-16F8-C17A-952F2AE0C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43B93334-C02E-4005-89F9-CD40647A4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A6FE6D47-42CC-CA6D-FC0D-0D97ED27E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99A91BC2-A04E-0315-541A-2A31EB2E7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DE97610D-918C-EA44-A745-F01738FD5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6A376B-606B-C4FD-CAD4-26A9F769C7E4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925809" y="1398644"/>
            <a:ext cx="11101073" cy="3729168"/>
          </a:xfrm>
        </p:spPr>
        <p:txBody>
          <a:bodyPr>
            <a:normAutofit fontScale="975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Current traffic systems have many problems: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Traffic lights don’t change based on real-time traffic.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Busy roads stay crowded while empty roads get green signals.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Traffic control systems don’t clear all roads equally, causing jams.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96DB9-7CF2-AE8C-7B61-954D7F0E0AE6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54066-BD7F-4F14-8BFF-D28CE29E7434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3BFAA-5FE8-A69B-4A7B-6ED90DD67629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35208C-9A6A-0629-3354-960B01A75E41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32DBC888-D6BB-4971-7F23-E4360CC19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9E89A632-462D-D545-8009-23923100F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DA3C1F5B-0B54-F39D-8544-D6CA1F9A3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A5EBA513-9CFE-A20D-F367-1D69403E3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7F9538FF-B1B5-5F8C-75AB-B84CEAD8C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D9CF9642-2587-06B6-F4A9-2EABAE542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66307E02-7705-474F-340B-A61C1B48F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54573F39-152A-76D2-A80D-685F68F92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DFA3B394-3AC9-1978-769F-D07E5B4B0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19324ED9-026F-2A8B-5A57-D309A5CFA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5670E013-3CB9-E635-8A45-405C599F3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F252A670-82B0-AA14-BC40-3A741B5E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66EB107B-BCE4-3415-70AB-4E6ABBA57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FA075BDE-3011-6676-72A4-F20D0B5F9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4434E7CE-639A-424C-5A21-A91A75D1D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CEDE18E2-5EF1-04DD-1743-282F34272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AE1E05C6-6B80-C421-C991-5D1868C7A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28F2222D-36D3-EC7D-7412-38C8677B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05474F3A-ADBB-7483-3551-2C01340B8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29488D44-07AA-16F0-60A4-3F0FD2F5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F4E51A04-B718-5A1A-9940-1E2708103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7FCA9CAA-0F5A-229F-60A2-B48764FC5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AE4A7B86-303D-A76E-94C6-BF226A6E8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B8287E71-CCEC-4901-B4E4-E4C9BEA2B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16DC704B-E917-09C1-F14A-490FF4F1D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64FDFAA0-52FD-89A6-6E2A-32F04EC52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8678548F-31B4-9E6E-6977-CF1E06706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B740B890-533F-68E2-F782-51660C968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F12015D3-10F3-8597-36AF-4F4A4D841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44739BB0-1728-5A41-9C07-D163CC51F2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42BB6129-C12C-9F76-DFA6-E6D23142F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29D0F245-29F9-F3B6-4D30-18F205860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FC1BA58A-7FF9-FB8D-53D9-F433B0283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903DB68E-C509-BB2E-E4C3-5F9BE36A7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1B2B15F1-71D1-371A-DD84-CA32E70DD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AE93DE82-FFD4-8BBE-3F34-9DFE44C12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9D890056-8951-5D5E-806A-D9352BCC1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C95FDC64-2B48-F765-8CCE-37C6A5AB4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A8BF5090-8666-7343-E19B-8D3A50645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1001DAE7-50B8-6D86-3DB4-98C486B3A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4DC3EAC3-EB60-52EE-8A35-D1CE3665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F6AF2784-161F-6041-ACFF-7281C23D3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DE6798BE-1833-BC74-E104-107A85C0E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5049D1D6-6AF1-C195-FC71-A873C5524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EF86A58C-C3AE-EE83-6D00-84DC37A60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29F6DA0F-AB47-3489-9171-A5F921970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EE4ADA15-B6F9-38B0-4F45-72334724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F5A93799-DABD-EB04-8AE8-2E0E42CD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243FB30A-91D8-FF9F-9DB6-95C341CF3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CB4F26E6-91AF-A1DC-B3CD-F68915B4D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7AE06A3C-18C6-5B70-4010-5FE7BBBBB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C980C947-F155-7262-E422-35FA48255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32FBB27D-698C-7C86-BEB8-17CFFA2F2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2F90BC3E-FB56-2C7A-3B68-3E17FEEF8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E049BC76-924C-1A7B-2BD3-718C6B0F9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D2124FEA-FBB7-C60A-B8B9-D392C8031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CFE84256-3221-4E19-BEFF-4215AFF8E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A49B3716-734D-6783-5F2E-EF199E4AF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E473759D-5EC0-ECF6-0CAA-1227C5F81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31D5FC35-E956-CE93-2A46-39649A36E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CD97F092-979E-49A3-7B06-BD7444D44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54B00B7-EF73-5FA6-CC0C-B70CFF9810D4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4FE70276-3A6C-832B-2AE8-C270A74DC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CB7446D2-E687-5F22-2185-7C2B3C64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D9FBBA7E-4F4C-D814-53FF-5C99CE210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3BCBE17B-140A-6C8E-BA98-71EAF970D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9BC9055C-21AF-2FC4-99AC-59C2B305E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13AC6F3F-7DD3-8D8C-4B43-EBC999441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31809CB2-06C3-C001-AD8D-D5D971AAE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645A198B-787E-7AE4-1E5C-6170D0B50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F7D633B7-8F00-4FFC-F71A-3171CB857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589793D4-F6AF-2CDE-08FA-CBC82BDB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F09FAAAA-B531-2300-3FE2-28FCA8262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AF677690-8BE1-1325-5CED-E606BF88F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7DFC1CD9-C4E8-5D14-DD0E-3208B20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062906B3-F4DD-198C-35BE-D0B6F97E1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1F1D1BDD-9E49-D9B2-1B52-C5B7DB02A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238D7EB3-E54E-C489-7B99-C2000460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92DE4A62-5164-80D1-1233-13697867D0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BFD5B2FE-D6B5-8CB6-236A-B265E2D7B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30AE53-E533-FB20-92CE-1A41A606F67D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74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162257" y="1447799"/>
            <a:ext cx="8512588" cy="5181600"/>
          </a:xfrm>
        </p:spPr>
        <p:txBody>
          <a:bodyPr>
            <a:normAutofit fontScale="975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Count cars on roads in real time using cameras.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Adjust the green signal time based on the number of cars on each road.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Open all roads for 40 seconds every few minutes to avoid jams on less busy roads.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Make traffic flow smoother and faster. 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699ED9-4510-6E6F-968D-1C63FD303AED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38B91-79A3-E3EF-1CF3-6BC2EF00D3C7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7B4A81-77B3-F870-1732-E2C3E3143F9D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ED8B6E-F0AD-50B4-5098-0DD7420ABA1F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5DA8FA51-D956-E637-E054-350F564D0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5496B5F4-B74B-EC11-67C0-215162815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8D7C73CD-B352-FA7B-9046-92AA9E85E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D390C221-5AFD-D2AB-9802-D123C2D84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23F70269-9C69-E423-8849-B240F8BD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25F94602-F4DF-7188-6E98-2C4697BE0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88C014CD-6AAA-E2B3-0FA1-C12DB988C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146D1FC6-BE24-C762-5FDA-0C510874F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56BB969D-1D61-D11F-74FB-B94FFBB03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03FB9276-93FA-5781-78CA-76071435C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33FEEF38-C769-1B45-F63E-46A5B5188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FCBC8AF8-C484-0AB0-8036-E5394B559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A82334CA-C289-3877-C531-60FA42183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A8FDEC3A-CAE4-C972-F633-69FC7F02F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BDF17110-780A-8D2E-0A69-4591B079C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5B40A6F0-A191-1D06-A5AE-1F98F603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2C6E49AA-83BA-5728-8855-CF060AF34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A03BC864-AF3D-CB18-34A2-082D4F3C2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CEC59FC1-8F30-90E2-1849-9AAD1F283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106360D6-2152-E879-9EE3-F8450D372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902C245C-F6FF-5273-6109-481AFDBDD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0BFE717E-70AD-EA00-DA17-B3E378BC3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77DCF330-5746-822D-CA94-185B61A89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0AF2C397-AD04-55C2-65EA-2A2FAAA6E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EA7C4930-A9A0-9BCB-DB9B-F25DC3AD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F2DD13A4-8C62-5B7E-2C82-B9FFB9474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D4C7870D-6DF3-8229-A744-D9A34C803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6A58C11A-7DA3-2638-5B11-98863BF12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BF8F3E74-0763-7B20-B99C-1299B7741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78269D3B-4AF9-19AC-95AC-41AD75403D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ECD9429E-2417-B4D4-24FC-8223F8A21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270AD829-9D77-95C5-EC07-C0F000F65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5851C2CE-7995-1582-DB5E-70E1503EC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F9653D11-A318-19E8-3233-D7F24FFBD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F7767C42-BFF9-F153-C0E9-AA852A4C6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E6324D27-A53A-00A5-67CA-CF524DB17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780F9EBE-42BB-D35D-BC36-27C9B93B6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6DBC8A0D-CD98-111D-4EBF-BDB48D202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2F97EF86-F9C7-F428-E9BC-338CFF484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58CBBA80-ECEE-0D09-67BD-59B55E434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D8937074-F478-726E-7D64-162AF4A01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92DCF02D-9AFE-CBC2-C8C3-6F22DE2AE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85990432-154F-7898-6B3E-CC694855D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27AB1473-C539-BDE1-0CF8-9DFC2442D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364B85DE-172C-AA55-98C5-D807823BA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F95F6D95-429E-AEFE-AE89-15E9AAC5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24327C25-0455-6865-541B-245480A49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CE57A3E3-71ED-C2A0-4813-0593FF7E8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43C36DEB-4325-90FE-912A-B8D06DC7E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B72FB120-0924-C6D1-8963-E4E9E720E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F59EC778-0BC0-7CB4-98B4-F9AF718C8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FEF9999E-6075-119C-E9B5-29040C25A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18ADDEF6-1DCE-71C0-7055-7B829F0AF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C045D30C-3707-383E-16FC-DAF3BED27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A92FCF72-89BC-43BD-22F2-B7EB10170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68A2E1A6-024B-BA6A-DE3D-A342216D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81DC822F-37DB-B79E-B0E3-E85D795FA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AA5029A9-DF3C-10AC-C1A4-39FE01961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292ACE2D-24F8-A227-B920-F1650DE7A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E2B6CEBF-1564-1602-65CF-4A194ECB3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DE912179-9FA2-06C9-91AB-8A553FB77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06B59FA-3DE7-830E-BFF9-70FAD0ADEB75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7F5F021B-7EA9-5933-7211-5C53F5AB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C249A0BE-476C-01FC-51EE-BE1C74AD7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370B5AEC-0591-6AD3-CB86-FCC37CAFE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7DD59124-66DA-B458-8972-B4F213DA5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9F316D97-FD44-2026-656E-E9CA461A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664D3CC9-F921-9FE3-A6D4-3FCF4940F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A21E3AF7-655E-C01D-CC5F-000461ABF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7593C2EC-97A3-F0D9-4180-9581C7530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49B7D4A7-4E05-FF86-254B-69071EE7A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552D6EB9-DB16-5AD7-940E-ED992B593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273B1E55-426B-1880-F6CF-FBE3671EF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5E6324DE-B0DB-F30B-96D2-07F897772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0E119306-11F5-D72A-2E92-0569A84B6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4835A5C3-1AFD-A216-3D15-6748F06B2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8DEF1168-58F5-0BF3-3F59-AFE8E6FC0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C7089170-FA9D-A6E9-8328-6D7AF630B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C87A4EE2-672A-576A-2BA1-1779A5313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4F960B67-01C2-E358-A8EF-A6602938E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763425-CC22-3B5B-F2A6-0F1F272AF936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78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Solution &amp; Weakness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749545" y="1227364"/>
            <a:ext cx="10604255" cy="3810801"/>
          </a:xfrm>
        </p:spPr>
        <p:txBody>
          <a:bodyPr>
            <a:normAutofit fontScale="97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Fixed-Time Traffic Lights: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They don’t change based on traffic, so they waste time.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Sensor-Based Systems: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They can break easily and are hard to set up everywhere.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Manual Control: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People controlling traffic can make mistakes and it takes too much time.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955781-385F-925C-4623-B4C43BE4E954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92A3-3123-7F0C-31D5-6D7CDAA31AD1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467606-0CFE-5151-EBA1-0D7B1804AEB9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014408-EEFD-51AE-E6AF-A240B4DA7695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FDBFB4FA-8933-9F5F-512D-A6CFF0D873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87C93CE9-7A4C-18E8-2383-9174B351E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F255D148-4F2E-0793-17BF-67C201436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33492C04-A109-0115-1FD4-752289697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09748A02-F8DC-FAA8-B164-44A51085E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E6DEEC49-2FE5-6A86-61A2-A49A5EDC4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10D09BCF-6DD7-FE73-453E-2D6CD817A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FB295E76-E7F0-2475-FAD5-CE5BFE0A1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A481D100-9B78-A1B9-F720-6FAD2E74C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6C7A4553-6D4E-B9DC-DDBA-627A412E6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F9548101-891F-A7B5-BA63-CBBE69820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231949B2-2B80-22A7-F547-0DC810B8C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08D73DE0-E0C7-161F-4E00-AF4A7CF5B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883C15DB-5B11-C9C1-E303-1B31A330C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93D2718D-A09F-5A54-53B5-0EC5AD356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FF5955DC-3E6A-E03C-42CE-3A051C50B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7BA25FC2-4BA3-EEA0-861B-0E7C4322E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4C691EB8-6B1A-F950-FA7E-40E39FD44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FCF211F0-F73C-708E-C6E9-8683A8536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AA4B32FA-40BB-C875-289E-34B027026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46EDEA7F-9A86-2133-C422-3812502F6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4A65DE6C-7997-31C4-AFC5-DAC4BD114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04274C7C-C295-625F-EC8F-882DD9348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833B0519-AA7B-1B7B-BB6E-D93CB37D6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33DF0502-5408-6EE5-E698-9869EAE89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9338C8A5-9095-11EE-A785-A956F8DD5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9A9FEE2C-6F9B-4D84-B96C-F18C35104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13668386-9DBF-DD2B-0ABE-2BFA10208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716E22D9-5920-A8DD-D378-7625854CC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1BEA7250-6CF2-EDFE-53C3-81EBB8570C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BF5269B1-A44C-A399-0579-EEABE7691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91718BEB-C945-3FF0-FBA2-7A822489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7234C0D2-D229-6022-808D-7DF9A0B3E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07E2B80F-B257-4B13-0581-FF0E6B58B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F4621037-E1DB-E776-18C3-FD8F3AE4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2E78A9E3-2BD0-75F1-EEC9-778DF29C4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9CD23BA8-6B69-95C9-235A-D4A229737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6E79B1E6-1751-FC76-5FBD-39B9D537C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C5747D2C-D6B5-416D-6CFA-EFBC145FD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628ADFE0-5590-7519-08B4-5A9D0C34B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77B285AC-7116-0BE2-4741-4B52FBFB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CC0E5520-77AC-2532-6FF7-1E2C4DA9F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7D4E17F5-B45F-3A4E-9EC6-3A2CBC958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23000B6F-DE94-17D0-F2DA-751BBCA38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217885BA-D13F-A715-464B-B9CC13790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50DC1364-B2A8-5D6A-D602-DB6CFE58B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EC02B5F2-7D05-4D69-B731-D76E0C3A0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46F03B62-29E1-6671-76A7-DBC279878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E42D3132-9DD1-04B4-D6C6-7BE5D885D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63734B24-3041-B49C-5FC9-EB7108412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DD3BF38F-37AD-E3B3-5E70-A9B627BDE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1573136A-822E-7D8F-7F71-F5B609220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F3D82767-3602-C0CB-7950-3B24F81D7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8BD58BC8-1D67-7F5F-E153-26D02E2E5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5E1526AB-7490-9C09-F0F2-08086E7F3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51AEDE08-5279-8295-F0FE-EFA55AD47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FDD079E9-850D-1156-10B7-EF773A0F4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E27A0982-6E38-AB7E-2325-67A9BFA0A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5D0BA012-302D-ED73-0BC3-A848E5433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CD04C9BB-5F8F-A36A-57C1-4194A5897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9AD40041-37B1-D311-18FB-87C375067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FF6E71E-A02C-1A64-2971-C98488ABD0E3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CFE88F1F-22A1-32E5-5076-B89566517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AC98E3D3-61D4-0C84-C28E-F529FF104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0E2AB148-4683-8CC0-C993-8D7E2EB8B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65DE9ECD-AE14-D405-6AE3-2BAE7AEA0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9991DC94-945F-DAB1-4CE3-FD374332D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E40BEDDF-C87A-BE7E-72A2-E5E58CB01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A9497708-63AF-23AE-7C5D-7609B11D8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6E66B4CF-C1E4-9EB8-C411-1B7EE699C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66DED12B-6943-DEE8-0E32-F7266C6F7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AFF59EDC-700F-20ED-D1D7-D384019F0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617ECF68-6BF5-C86E-1D45-085506C8F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21E0D3B9-5979-D504-5BD4-6BC413109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E4015264-99E8-DE8B-DBA9-42AFA98F9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878500EA-33AA-533A-E283-9DB883C08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7CA4E62C-F7AA-7D14-B4BA-BCB6DF397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4FB3EC77-93C6-46B3-D208-DAD922B9B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3988DC42-BE48-4568-1C63-052A00D51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1E99A1BE-48E7-739B-68D8-7C417C688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4CE604-0FE6-F30C-C3D8-5AC825AFA1EF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92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Solution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41828" y="1284690"/>
            <a:ext cx="10772313" cy="5181600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Smart Traffic Control System: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Use cameras and AI (YOLOv5) to count cars on each road.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Give more green light time to roads with more cars.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Every few minutes, open all roads for 40 seconds to clear leftover traffic.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2377C-DE89-419C-3688-6118B62219C8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8FF7F-4392-1B22-A14E-39B3BF730B49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98FFCF-1086-6A27-5B8B-F16C278D1AAE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4D6EE7-F917-1767-3C12-B17FD4EE16FF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25167696-8B76-9CC8-656B-882C62DEDA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865BA110-8691-5FC3-D050-5F783104C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5E33250C-6DE9-7CCD-63C9-CDA9F26AB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953A3411-4F8B-B9F3-B18B-09C907CB9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89FA19D8-6F7E-CE50-5BAE-58B377093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DD7D502B-092A-80AB-87C5-16936D88F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85CC4F11-A654-B987-32A3-9C1B80000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C5AD2C91-0A5D-39AC-7062-88B3CA8A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8F0C86E6-1C8A-D597-2C8B-A8E1154A5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95A6C6FA-E421-7651-2677-3E15B4390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F75E5241-B7E8-4563-F6A1-9C765C97B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EC19F672-C224-78A9-FF43-31ECBB610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46988722-BE78-AF10-1CF5-72B0D3184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04EC0B3F-2D98-4668-3EC8-89FFFBAC7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AA05F2D9-BA88-F1B3-EBEB-D890AEE9C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E0785DBF-ADFA-EEA3-CCA7-9EDA27692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ADCA1141-AA5A-75A5-19F4-616A14296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A1E7903A-5F77-DA9A-5FCE-565A3DEFE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137B3150-A69A-0449-295E-B5E44A3B5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17240AA1-EBAF-78C1-1D29-B3097186E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29F0361E-3A0C-4F7B-A5D4-0471231C3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55C45ED7-9BBF-7CD1-EB7C-65769D413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94DC4880-764C-7B03-3B09-FE3587E2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39A5CFA5-4930-1E32-5B41-AB01DCAB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F7566BE6-E8C6-DB77-4BAA-98026C5EA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87BE17C3-1E4D-FEB9-9AEE-6ED1E282C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A7DE80F1-7013-75B9-9985-2CEC52DBA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2EE02A11-B464-7CFB-E0B5-838ABE9AC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2B68A1C8-C4EE-B413-BD19-6A77B852D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BF15175A-986E-1A4C-550E-5F78EB513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3F0633C4-4EB3-F6C7-5FBA-3DD257B54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2C680DFB-F8F8-69B1-78A8-6CE1CEAB9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CF3E3C3A-CB92-47D3-F7C6-E04F8D2AB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E68E5E1B-F6EB-68F8-E3EE-CFD9B7D73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68B4BFB2-D02B-C3A1-A6F6-6B33667BE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894ADC17-5BC5-B76F-AF8E-50982F442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366C0982-AE30-9E70-7BC6-C7F98B2A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008A8D4A-1235-09EA-0DE9-8B6AE3D1E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5609938C-5E71-9872-BDB3-252D9A62D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0FF51290-EEFC-1DBA-54D8-D513A5E3C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7FA17C58-2581-0234-27E4-C069692FB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88B55D0C-5C9F-32B5-BBE1-CC4A1AE55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A3BDBFF7-A92A-40D7-C431-E0E75498D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3A222711-AC3C-9DCA-3AC5-CEEB9684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B4FC6FB1-2899-9984-C3BC-FFBA34274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59F6A213-A53B-2387-02EE-E1435A827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46A4CD10-9AB4-280B-D4C9-0B061811D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EF09EFED-ECEE-98F9-E54A-150BD46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67832425-653B-D1F7-55C3-064871C28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1C92947E-5AAA-E05A-126C-CA3695DEE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0F6F5EF8-831B-082F-AFD0-A364C43A3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2D7C6BDD-468A-1E53-B38F-FAA010873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8646458A-D5F6-2BA0-BD42-3816813D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7A61B28B-3216-7A72-44C0-9C1DBEB9A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E1CC0CD3-8476-05AD-FD31-43F034C1F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324FF0B4-FF43-D2A7-7511-202A39931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3DF60DBE-6D6C-9A6C-C423-519E73ECA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89678114-D5D4-08D6-7676-171365E73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BEBEC046-2F28-7BAC-420A-6D6939448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D7569269-14B1-0815-F03B-F361A77CF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1EB3A212-92F1-9336-B450-EF18D56EA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E776ED7-04E2-1AA2-0915-666BA28F1626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DD9A4ED6-3A2D-B902-3B0D-FBA679870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E1F7CD94-110E-E465-24A0-E760C32C2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E7930058-A7C6-4473-242C-9D9810091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FF8C30F0-D7F0-B1D0-A30E-D9CEF51E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85871037-A0D5-6CDA-3AD0-42BF8662F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81D518CB-61EC-3999-16B3-7F7692152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770BFE5F-7790-56D3-67A4-638B06532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CDD2E867-B520-A126-F6C6-C50A1D491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B5D58DAB-CBC1-BB89-4C11-82747199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9BAC4C81-A694-870B-A7F2-46C784BB8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EA25AE33-3C55-4183-1755-889A40A69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82CF55A1-A5DB-AC31-550B-16DA84E58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BBC26364-C524-57CE-B686-CDD9360F6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9905E698-29FD-0E4C-73C1-3E741897A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A61E1CC8-A592-0B99-622A-0E443B0C2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7E182554-20A3-926E-6005-A344229BA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0450DF24-88B1-CEE8-A1FB-BA838146C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E76C35D8-399A-19FC-97D5-149319383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83CF77-4FA5-BE65-92E0-7C092C9BE452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46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EA8DC-736E-1B8B-610F-36A8BE47C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61A4B4E-6299-A229-31F2-327AFBD3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Tools &amp; Technologies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2CF6DDF-8A15-D152-3757-825C4849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8" y="1284690"/>
            <a:ext cx="10772313" cy="5181600"/>
          </a:xfrm>
        </p:spPr>
        <p:txBody>
          <a:bodyPr>
            <a:normAutofit fontScale="97500"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YOLOv5: </a:t>
            </a:r>
            <a:r>
              <a:rPr lang="en-US" sz="2400" dirty="0"/>
              <a:t>Detects and counts cars from camera footage. 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Python: </a:t>
            </a:r>
            <a:r>
              <a:rPr lang="en-US" sz="2400" dirty="0"/>
              <a:t>For writing the code to run the system. 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OpenCV: </a:t>
            </a:r>
            <a:r>
              <a:rPr lang="en-US" sz="2400" dirty="0"/>
              <a:t>Processes the video from cameras. 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Cameras and Traffic Lights: </a:t>
            </a:r>
            <a:r>
              <a:rPr lang="en-US" sz="2400" dirty="0"/>
              <a:t>Hardware to collect data and control signals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1A28611-367C-8533-D978-4D14D4E1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5F28B9-98B0-243F-099E-A20F33F23116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964A5-8BC7-918D-B1D7-9D14C6B6CCFA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D371CE-D884-8CAE-11CF-F6BBA61F9E2B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50D4B6-9763-A262-95E3-BA6CEF3FA6F8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D54FCD7E-B2CA-BB4A-DFDC-953283E768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32BEC281-1C34-F146-5A24-3DC90CE4A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0D0CCA7E-70BF-1661-8464-2424BC091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18DFDB18-5E1D-FD14-1AFC-677BD0281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8DF5C77E-B996-B69A-400B-30846ED77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A00E5F6C-B115-A2D5-C4C8-39CE4DBCE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3DF2E040-4EFC-A361-CD4B-5B5421126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285AC665-0BC7-EEDC-13A7-153AB3F33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D813B674-EB6B-62CA-9478-44B8E33BE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0C9D7A0C-C650-3047-6010-CAB294F77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6E964156-451E-1C8F-4AB5-F51BDC5DA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52D939C6-B7FA-2962-4F54-F8A7054A9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9FA94949-9EF8-BF46-49B1-23C7C4001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E8EB1DB0-68B8-C03A-CAC5-CA819B654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8868D1EB-AFA2-4D38-60E1-CAB97346D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C2762C23-514C-5B4C-A9E3-58D19217B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69612066-1535-4209-B502-36B5930C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526B9C8D-FB1E-1BFD-0D9E-E288D0807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3F2A0D24-4F45-87B3-0772-2F4959D18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ABF03FBC-9F71-C9D6-C2D7-9AC895E89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2C9FD77B-8C10-0DF0-46A3-85F1DAD69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B7B5390E-D6A7-C508-98EB-A9E9CB1DC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E2C148C5-F413-DD49-6917-F0B5295A5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5D62C4BC-B78C-7754-F2A4-3A5EEA51B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B5BF1C69-4940-2762-D9FD-FAFE165D4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0DF48C5D-00F1-CA49-6C77-7F5A9F825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49DD7210-7DF3-E80C-3442-860F2AAEC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4787EB41-98B1-DA6C-E4D9-5EF7F2003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1DA5282A-58F7-E67A-03AE-464C04C20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15F8B60F-0D9C-8B94-4C62-A8116E5DC5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0C3F3167-5FA6-1175-1EAF-26213F059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E64F774D-A6BD-17C3-C4FB-11EB39803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989D9E99-5704-1C59-8FF1-71057A910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C52CBBA4-F864-3228-475C-86E43950D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637568AD-1511-C6F2-52DC-950937CFB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1BE6C9BE-33F5-8F42-D3D1-E177CB9FF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5040DCAC-0DA2-6E2C-C8E4-6EF2946F5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046B2BDB-0533-95E1-64E2-9FD7E0B11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B8C0E219-682A-3414-5133-F3AD663B0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769EAFDA-D8F7-51E2-83D3-A58B6C5E9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F352E2BF-073A-6815-A049-D9C25AFEE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A86FDABE-B9F1-2FC3-5736-2E0916C90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A250BA92-4701-604B-F741-4EC94B13E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FAF6E8A3-01EF-DD6C-9AEA-7939F520D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864E4E3A-4D7D-8458-104C-55F04620D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99FC4812-0A22-C8EB-CE3D-E6F5BB38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37CFAEE2-74BA-B2BC-D6B0-8F55853B6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7B379223-527D-FB67-AFBE-87D020680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BC37434E-4F89-B785-C7E9-E71AA5F95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3A520C9E-39AF-9542-520E-F5540A4A5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05F79226-A008-C43F-492B-0926F8C5C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CAED81FF-0945-33E2-4541-85CB27833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3FFF99B7-99FD-0979-8BAD-28B965C3E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67B24882-9402-A27A-E2BB-7FCF5CC00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729D25D5-92A0-887D-E83D-3164FFCCE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D4231B5F-2E0E-78A3-7B99-74E2E41FA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4424C580-7EB7-3533-3169-4D243BDE7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89BACB5E-832E-46BE-4971-8C57BB347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1192F877-8D2A-6D95-631B-B96B33D5D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409C03BA-1174-4FEB-11A6-E108E74B5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84E17EE6-7CB4-A469-68ED-0B59B8563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FDB3F48-320A-E585-0D5E-BA30D8D8B0BF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C09CDE29-80C6-5D9E-EA55-9DC8C58F7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AE797F7E-8C57-87D5-F85C-C6FE34342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53025170-34E3-BF1C-E2D0-3AB304D2B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5A5EB184-D737-8222-7ABC-9324D0360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556D5D5C-D5C4-AA41-06F4-7984DA74F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C9993173-77D4-A9F0-DBD9-38ECF2DB5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1D7F0EEC-DC0B-CAD6-0FF2-E75DC6ABF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128EDEEA-3117-A08F-8A2A-4B647625D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7566DFB7-C46E-0132-A38F-64E09C929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25E0A7C6-CD28-FC97-61AB-66F1F1CEB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861D7906-877B-7C17-AEFB-2C871DE3A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314FC4B4-7442-6009-9E88-21A8508B1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9DE7B6C3-2068-1CD4-3158-4FC4CCC2D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37A6A591-ED29-50A6-ED58-B0DEB1E92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FEFCAF56-DED4-0242-99BC-ABFBA212C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690D5998-306E-DEE5-5068-49B7F69B0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E6599B55-44F0-B49B-71F8-E9D6CF826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06E66F46-E2B5-0C5F-B6B5-BD8BF2C47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AF4E2F-700F-968D-B6F3-7FCCEC154708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16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980D2-28C8-D5A9-0602-49CCE08D9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5C34449-87FB-00FE-1F82-0076F867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5AA6A31-F9A9-4801-5298-C4CEA5B4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8" y="1284690"/>
            <a:ext cx="10772313" cy="5181600"/>
          </a:xfrm>
        </p:spPr>
        <p:txBody>
          <a:bodyPr>
            <a:normAutofit fontScale="975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Adjusts traffic lights based on real-time traffic.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Gives more time to busy roads.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Clears all roads periodically to prevent long waits.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Can be used at many intersections in the city.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FDB5CFA-8178-E8B1-1BBB-9AE57D83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4C119-EACC-EA9B-E54C-C9BDE464AC4F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AD021-031A-3E2A-937A-9B3FB9EFD9BA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41FC98-C41C-3EB0-866B-577423E08960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0D2C37-A27E-6663-BD99-16EBD31DAA18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E1539F19-CA04-5D69-2C2D-DBE68932D1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08FF649C-7893-DF57-2A68-6357DD239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9C32EDC7-702D-C229-E9E9-E3662CB2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050FD8C4-6816-3849-343A-7A4BE30FC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C8D0F399-5F0C-FF9F-AEEB-DC98AE347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048DFA1B-535F-CF52-AC5A-27D19E14B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11B52389-910C-3DCB-85C9-2BB695B64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89972874-D8A3-9C65-F4A5-7BCC25B97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62520A9C-2CBA-2C32-6F69-4BFC1019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8C825CE7-0009-A6C4-E40E-AAEA85C5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5CCFEE7B-265E-6727-96A8-5A988348C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B9EBA149-06DA-9716-792F-C8166E346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0D440783-C849-8396-3912-E30834D7F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16E13E06-BEFE-423F-86F4-C31210818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DE22462A-0428-7C0B-7951-642303C0C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4720A7FE-048E-33C0-49F5-EE62C7CEB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4CC3D108-054A-5631-D3D4-6DD791A7C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03E2834E-DBFF-8A80-3393-FE97E8D4F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830DF86F-98A2-2A1A-AF42-ABCCA3AB9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240F5D80-9AEC-5F66-E467-DFDB7DA72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B56C02C6-4533-DB87-C89A-42698A33C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D6650C45-DEE9-33E5-F10E-DC60B93CB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19F4D4AE-58B4-AACA-05C1-5B5078AFB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012E0625-A1A4-69C5-2D2E-9126C83F0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E427990B-395E-1D96-58C8-4AD15556C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5B7A8812-AD4F-F175-09A8-12D037408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36E64F63-5B21-89F2-76E6-6FEEB542E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EEB65F34-32B8-9690-CC4A-D54E887CF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7D571300-E2BC-E26F-D088-C76123E5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D87E48C4-45F7-475F-DE2A-F66E0E3671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630F9FA1-B973-EECC-5A3F-C8792744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7A6E012F-407D-D2BF-C04B-B8E6B43B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89347830-0CC5-1DC1-00CA-90B2DC529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C7054033-13C9-8DA1-CC0D-0617B3EEF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9F66DF21-C177-869B-CCE1-578111E7D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4EB39651-52F7-D29B-FA64-DC5FB2F59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01B22EF6-5EB9-8184-913D-8276E83CD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07EA625C-5E57-9844-E414-609917E99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EB183DD5-EE1A-0F12-2053-5896AD7C6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845228F3-4508-D547-C50D-96C81A330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B8138ECC-D2B2-BD7A-A2CA-2A3B5FB16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88071D4F-D13C-53E9-CCD2-FB14BA05D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AD9C5A7C-B0E1-64BF-42C9-E59BBBE24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5BAC7AC8-5720-4082-F6BB-B214FE5D4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80FC5617-3DE3-467C-8201-E84A1FAB0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37F9350E-C592-4896-1DB4-B04F2D107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CA8C91C3-811A-908A-DF99-97303EE28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EB67C819-F55E-2665-0A72-1AA3305F9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CCD09472-5270-6A4A-603C-BB9339E5B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5988FC66-D18B-424E-F581-2713388D0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1502FA91-0E20-5C3C-3220-EA4808729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EF7F54E3-B54D-0B58-BAE1-C4A10AADC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2A1D531C-546C-CD44-56E7-87E5F9D1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662A809F-AF6C-1ED9-FCA4-2EFE3A998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8AF2AD4B-E1FA-6B84-5607-F850090E0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80B57A3A-BEFC-8D33-AD21-3F059D466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8D03FBC0-710B-9AC3-848C-24128D92F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51BBFC25-E287-8293-0947-885BB79C3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007F0CD1-DA9D-2AD6-985A-DA51AEC71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1C117D45-15F2-16EB-DA10-9362C41CC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5FDC0C40-1BCE-656D-406C-037DC1D9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5F94032-E97C-004F-E091-261F10FB4503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D6326083-01E7-9B5F-9584-347ADD134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D4B8E378-09F3-6041-45A0-99690F842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6DF3E1A7-BE43-C0CF-0A7C-CE286EFA6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AB9CEB32-C531-93A2-073D-84957174B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ED68D3E5-F62D-DFDA-7DF6-312CEA615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9372FEF9-7B63-D677-78CA-F69A18B6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91E67CAF-F41F-A3FE-3A98-4B1C769C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2F2F17DD-33DA-04AC-7190-61B4A0A2C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595A688B-8E89-EBA6-2C7B-9BE529BBD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A47C187D-11BB-02CA-C2E8-C0597BDBD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364A332D-C43C-543E-FAE3-8B49486A2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06D6DC08-6178-83DF-7B41-CE45CF711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92E6EEC2-44D0-057E-7E2F-A4338493A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1DB6900D-95F0-E5C1-5746-7388F7664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642C020C-7A64-5D20-5990-C10CEA57B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52742D31-36E6-CDE1-5D6A-494E25E2B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FF2046CB-1875-D44A-CF77-DB744CF5E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B7EE8207-99E6-E31A-569C-60055B635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35EC72-DDAD-AE73-B4BC-D8CAC212EFD1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08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453</Words>
  <Application>Microsoft Office PowerPoint</Application>
  <PresentationFormat>Widescreen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Traffic Flow Control In Urban Cities</vt:lpstr>
      <vt:lpstr>Outline</vt:lpstr>
      <vt:lpstr>Introduction</vt:lpstr>
      <vt:lpstr>Problem Statement</vt:lpstr>
      <vt:lpstr>Objectives</vt:lpstr>
      <vt:lpstr>Existing Solution &amp; Weakness</vt:lpstr>
      <vt:lpstr>Proposed Solution</vt:lpstr>
      <vt:lpstr>Tools &amp; Technologies</vt:lpstr>
      <vt:lpstr>Key Features</vt:lpstr>
      <vt:lpstr>Future Scope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Uzair</dc:creator>
  <cp:lastModifiedBy>Wajeeh Ul Hassan</cp:lastModifiedBy>
  <cp:revision>2</cp:revision>
  <dcterms:created xsi:type="dcterms:W3CDTF">2024-11-24T08:44:29Z</dcterms:created>
  <dcterms:modified xsi:type="dcterms:W3CDTF">2024-12-02T08:46:20Z</dcterms:modified>
</cp:coreProperties>
</file>