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D817-1589-4BC3-963A-DB1715C7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AF44C-E100-4DDC-87AB-1FDB5F14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B71B-A489-45AE-8ED1-B6C1DAE2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982F-6402-40CC-A8A6-CFF8742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B1E6-2709-4A95-91A3-A32E9A0E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EED8-C7B3-4F7C-B2DC-42EE52BB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BBE33-7158-49A5-B735-6E4D63341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5491-3018-4459-B730-4571862D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E2144-424C-4195-9696-010CF4A4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BDBF-4185-4A73-A46A-D64E3FB2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38703-F170-4030-B98A-CFA2CF7F8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3F6C5-5715-4882-9C9E-1F1B55D0F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0111-6C51-4D3D-B740-FEF643C4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AB8-260E-4AFE-8A44-51A48EA0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EC3D-49EB-4725-A96C-E8CCBF4C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B1BE-CA8B-47BF-BEB2-DDD6891F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D35C-85A0-4B84-831E-FC5F3379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8B68-3F76-4907-A8DA-68957650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21AE-01E7-4BA5-AEDB-689F31A6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6333-A709-463A-8D20-CBB0A351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023B-5F7A-47CA-B4E2-989B1997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C768-5F8C-41DB-9465-0CE4E11F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00B7-2C7B-4A61-8080-79E807A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E3F1-F347-400C-B58F-FDEA3EBF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D6D6-1316-4D56-893A-A9CD56DD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E188-B008-4CD9-A60A-64BE2D45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C0E3-C464-45AB-8C8F-0B53F3F8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D53DA-1308-4E18-B413-2208600D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D2E30-5897-45F9-BAE7-DA15E01F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3F4F3-CCD0-4D56-9F43-EDACBDCF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1FED3-A3E2-4EFA-A7C5-3F369603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0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9233-C785-49A8-B5C7-4DD7EE1A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D620-91A4-4BB5-8847-C9331F0E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2976-2574-4C20-AE7E-54D46B7A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A16E-479E-49E1-964A-694234CA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B10B6-8B2D-48CE-A059-04B0AC635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40713-E2BA-4016-8C35-96B1BFCF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D2B3A-D8E2-4E57-A878-5343A13A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FFC98-20EA-4D19-8DD1-F96DF9C9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84F2-54C7-47F4-B93E-3A36C60D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C0F87-57DA-4301-893C-667993FC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520BA-823B-4788-A2F5-4758F83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9B15E-1C96-4124-B13F-41688730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37222-90C4-4EE9-972B-CEEDB866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ADA90-2DEC-4FFC-839A-B10DC0E0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D088-0724-4745-BB72-8D936C47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BB5E-E9FF-4813-AFF6-DF09F1CF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641D-E81F-4537-B232-46E965AA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E618D-0786-426B-B581-6AF64EB4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BEA31-0A6B-45E3-AF6D-6A5F2047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F7D4F-CCFD-40CD-AED6-91A71C41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6CC9-8A35-4141-A3ED-887826F1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D5E-DF77-497A-8304-D5995EB0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D8775-30DA-49C1-8F79-9A7FF8CB7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2F7B9-6206-46D4-B64B-150643200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0E743-D53B-4524-A71C-9F388519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53E7D-3BF2-4B1B-93C1-1AC57ADB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FE311-9EF2-4A37-BB7C-B0B45FBC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73F9A-1985-4F9D-8508-9E6828AF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1991-BC44-4013-90D9-4FE11868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8B51-D138-498D-A373-04FF03B4F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3225-216E-46DA-8726-CE16A5388789}" type="datetimeFigureOut">
              <a:rPr lang="en-US" smtClean="0"/>
              <a:t>30-Oct-20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599C-BB96-485C-A522-E0EDE9F01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3C5A-E03A-47E8-9018-7C370A0CF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39DA-4412-4C16-A918-1EA84B3C6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58A11F7-90C3-4840-8352-A5364A337BC8}"/>
              </a:ext>
            </a:extLst>
          </p:cNvPr>
          <p:cNvGrpSpPr/>
          <p:nvPr/>
        </p:nvGrpSpPr>
        <p:grpSpPr>
          <a:xfrm>
            <a:off x="3684699" y="1165433"/>
            <a:ext cx="4390759" cy="5009395"/>
            <a:chOff x="3684699" y="1165433"/>
            <a:chExt cx="4390759" cy="50093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FF03DC-ABC8-4C1D-B967-7641B50A24A8}"/>
                </a:ext>
              </a:extLst>
            </p:cNvPr>
            <p:cNvSpPr/>
            <p:nvPr/>
          </p:nvSpPr>
          <p:spPr>
            <a:xfrm>
              <a:off x="3956180" y="4488025"/>
              <a:ext cx="3806889" cy="15115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B1BADF67-4A14-4D2F-AEBA-1A73727F6AD0}"/>
                </a:ext>
              </a:extLst>
            </p:cNvPr>
            <p:cNvSpPr/>
            <p:nvPr/>
          </p:nvSpPr>
          <p:spPr>
            <a:xfrm>
              <a:off x="3956180" y="1856792"/>
              <a:ext cx="1060704" cy="263123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571B8AB-9ACB-4E19-B64A-EE40111FA672}"/>
                </a:ext>
              </a:extLst>
            </p:cNvPr>
            <p:cNvSpPr/>
            <p:nvPr/>
          </p:nvSpPr>
          <p:spPr>
            <a:xfrm>
              <a:off x="5329272" y="1436914"/>
              <a:ext cx="1060704" cy="305111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B510A2C-58C1-4A0C-BD1A-7C6F7B84E3BA}"/>
                </a:ext>
              </a:extLst>
            </p:cNvPr>
            <p:cNvSpPr/>
            <p:nvPr/>
          </p:nvSpPr>
          <p:spPr>
            <a:xfrm>
              <a:off x="6702365" y="1856792"/>
              <a:ext cx="1060704" cy="2631233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2E3BE8-A1AF-4281-A184-5DEC47EA1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4699" y="1585311"/>
              <a:ext cx="542962" cy="5429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04361B-34FE-497C-9606-638BB8B4E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8143" y="1165433"/>
              <a:ext cx="542962" cy="5429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BACC71-ADA1-4EBA-9809-5498DB7D6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2496" y="1585311"/>
              <a:ext cx="542962" cy="5429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857607-F397-4A7E-8957-941FD32C2407}"/>
                </a:ext>
              </a:extLst>
            </p:cNvPr>
            <p:cNvSpPr txBox="1"/>
            <p:nvPr/>
          </p:nvSpPr>
          <p:spPr>
            <a:xfrm>
              <a:off x="4973003" y="4312780"/>
              <a:ext cx="177324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FF0000"/>
                  </a:solidFill>
                </a:rPr>
                <a:t>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45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Fakhir Ali</dc:creator>
  <cp:lastModifiedBy>Fakhir Ali</cp:lastModifiedBy>
  <cp:revision>2</cp:revision>
  <dcterms:created xsi:type="dcterms:W3CDTF">2020-10-30T13:54:53Z</dcterms:created>
  <dcterms:modified xsi:type="dcterms:W3CDTF">2020-10-30T15:44:15Z</dcterms:modified>
</cp:coreProperties>
</file>