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69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32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8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2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0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2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04C9-301A-4730-A8A9-A156C6F2DE12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21A3D-5178-482B-8FD1-7CF24DD978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4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8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My</a:t>
            </a:r>
            <a:r>
              <a:rPr lang="fr-FR" dirty="0" smtClean="0"/>
              <a:t> cv</a:t>
            </a:r>
            <a:endParaRPr lang="fr-F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372591"/>
            <a:ext cx="9669314" cy="12574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am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fakhreddine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khedim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am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21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years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old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,I have a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baccalaureate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economics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and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studied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web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development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: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frontend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and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backend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can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speak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three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languages</a:t>
            </a:r>
            <a:r>
              <a:rPr kumimoji="0" lang="fr-FR" sz="21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​​English French and </a:t>
            </a:r>
            <a:r>
              <a:rPr kumimoji="0" lang="fr-FR" sz="21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Arabic</a:t>
            </a: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81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Thème Office</vt:lpstr>
      <vt:lpstr>Présentation PowerPoint</vt:lpstr>
      <vt:lpstr>My cv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2022-03-11T15:54:18Z</dcterms:created>
  <dcterms:modified xsi:type="dcterms:W3CDTF">2022-03-11T15:54:44Z</dcterms:modified>
</cp:coreProperties>
</file>