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6e8991eee_1_4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95" name="Google Shape;95;g266e8991eee_1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75698a3cb_2_38: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49" name="Google Shape;249;g2675698a3cb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75698a3cb_2_5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61" name="Google Shape;261;g2675698a3cb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75698a3cb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75698a3cb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75698a3cb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75698a3cb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74a0e5df2_2_34: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93" name="Google Shape;293;g2674a0e5df2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4a0e5df2_2_90: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308" name="Google Shape;308;g2674a0e5df2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74a0e5df2_2_145: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322" name="Google Shape;322;g2674a0e5df2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6e8991eee_1_16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35" name="Google Shape;335;g266e8991eee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31c19e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31c19e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74a0e5df2_2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74a0e5df2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e8991eee_1_51: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03" name="Google Shape;103;g266e8991eee_1_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6e8991eee_1_23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67" name="Google Shape;367;g266e8991eee_1_2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6e8991eee_1_38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79" name="Google Shape;379;g266e8991eee_1_3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6e8991eee_1_6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14" name="Google Shape;114;g266e8991eee_1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6e8991eee_1_9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52" name="Google Shape;152;g266e8991eee_1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74a0e5df2_2_254: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62" name="Google Shape;162;g2674a0e5df2_2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6e8991eee_1_138: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75" name="Google Shape;175;g266e8991eee_1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5698a3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5698a3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75698a3cb_2_0: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19" name="Google Shape;219;g2675698a3c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5698a3cb_2_2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34" name="Google Shape;234;g2675698a3cb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custGeom>
            <a:rect b="b" l="l" r="r" t="t"/>
            <a:pathLst>
              <a:path extrusionOk="0" h="10287000" w="18288000">
                <a:moveTo>
                  <a:pt x="0" y="0"/>
                </a:moveTo>
                <a:lnTo>
                  <a:pt x="18287997" y="0"/>
                </a:lnTo>
                <a:lnTo>
                  <a:pt x="18287997" y="10286998"/>
                </a:lnTo>
                <a:lnTo>
                  <a:pt x="0" y="10286998"/>
                </a:lnTo>
                <a:lnTo>
                  <a:pt x="0" y="0"/>
                </a:lnTo>
                <a:close/>
              </a:path>
            </a:pathLst>
          </a:custGeom>
          <a:solidFill>
            <a:srgbClr val="1A6FB0">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9" name="Google Shape;59;p14"/>
          <p:cNvSpPr/>
          <p:nvPr/>
        </p:nvSpPr>
        <p:spPr>
          <a:xfrm>
            <a:off x="4040355" y="1587918"/>
            <a:ext cx="1063308" cy="1063308"/>
          </a:xfrm>
          <a:custGeom>
            <a:rect b="b" l="l" r="r" t="t"/>
            <a:pathLst>
              <a:path extrusionOk="0" h="2126615" w="2126615">
                <a:moveTo>
                  <a:pt x="1063298" y="2126577"/>
                </a:moveTo>
                <a:lnTo>
                  <a:pt x="1014617" y="2125483"/>
                </a:lnTo>
                <a:lnTo>
                  <a:pt x="966507" y="2122232"/>
                </a:lnTo>
                <a:lnTo>
                  <a:pt x="919006" y="2116871"/>
                </a:lnTo>
                <a:lnTo>
                  <a:pt x="872160" y="2109446"/>
                </a:lnTo>
                <a:lnTo>
                  <a:pt x="826017" y="2100005"/>
                </a:lnTo>
                <a:lnTo>
                  <a:pt x="780624" y="2088595"/>
                </a:lnTo>
                <a:lnTo>
                  <a:pt x="736026" y="2075263"/>
                </a:lnTo>
                <a:lnTo>
                  <a:pt x="692272" y="2060055"/>
                </a:lnTo>
                <a:lnTo>
                  <a:pt x="649408" y="2043019"/>
                </a:lnTo>
                <a:lnTo>
                  <a:pt x="607481" y="2024201"/>
                </a:lnTo>
                <a:lnTo>
                  <a:pt x="566538" y="2003648"/>
                </a:lnTo>
                <a:lnTo>
                  <a:pt x="526626" y="1981407"/>
                </a:lnTo>
                <a:lnTo>
                  <a:pt x="487792" y="1957526"/>
                </a:lnTo>
                <a:lnTo>
                  <a:pt x="450082" y="1932050"/>
                </a:lnTo>
                <a:lnTo>
                  <a:pt x="413544" y="1905028"/>
                </a:lnTo>
                <a:lnTo>
                  <a:pt x="378225" y="1876505"/>
                </a:lnTo>
                <a:lnTo>
                  <a:pt x="344171" y="1846529"/>
                </a:lnTo>
                <a:lnTo>
                  <a:pt x="311430" y="1815147"/>
                </a:lnTo>
                <a:lnTo>
                  <a:pt x="280047" y="1782406"/>
                </a:lnTo>
                <a:lnTo>
                  <a:pt x="250072" y="1748352"/>
                </a:lnTo>
                <a:lnTo>
                  <a:pt x="221549" y="1713032"/>
                </a:lnTo>
                <a:lnTo>
                  <a:pt x="194527" y="1676494"/>
                </a:lnTo>
                <a:lnTo>
                  <a:pt x="169051" y="1638785"/>
                </a:lnTo>
                <a:lnTo>
                  <a:pt x="145170" y="1599950"/>
                </a:lnTo>
                <a:lnTo>
                  <a:pt x="122929" y="1560038"/>
                </a:lnTo>
                <a:lnTo>
                  <a:pt x="102376" y="1519095"/>
                </a:lnTo>
                <a:lnTo>
                  <a:pt x="83558" y="1477168"/>
                </a:lnTo>
                <a:lnTo>
                  <a:pt x="66521" y="1434304"/>
                </a:lnTo>
                <a:lnTo>
                  <a:pt x="51314" y="1390550"/>
                </a:lnTo>
                <a:lnTo>
                  <a:pt x="37981" y="1345953"/>
                </a:lnTo>
                <a:lnTo>
                  <a:pt x="26571" y="1300559"/>
                </a:lnTo>
                <a:lnTo>
                  <a:pt x="17130" y="1254416"/>
                </a:lnTo>
                <a:lnTo>
                  <a:pt x="9706" y="1207570"/>
                </a:lnTo>
                <a:lnTo>
                  <a:pt x="4345" y="1160069"/>
                </a:lnTo>
                <a:lnTo>
                  <a:pt x="1094" y="1111960"/>
                </a:lnTo>
                <a:lnTo>
                  <a:pt x="0" y="1063286"/>
                </a:lnTo>
                <a:lnTo>
                  <a:pt x="1094" y="1014617"/>
                </a:lnTo>
                <a:lnTo>
                  <a:pt x="4345" y="966507"/>
                </a:lnTo>
                <a:lnTo>
                  <a:pt x="9706" y="919006"/>
                </a:lnTo>
                <a:lnTo>
                  <a:pt x="17130" y="872161"/>
                </a:lnTo>
                <a:lnTo>
                  <a:pt x="26571" y="826018"/>
                </a:lnTo>
                <a:lnTo>
                  <a:pt x="37981" y="780624"/>
                </a:lnTo>
                <a:lnTo>
                  <a:pt x="51314" y="736027"/>
                </a:lnTo>
                <a:lnTo>
                  <a:pt x="66521" y="692272"/>
                </a:lnTo>
                <a:lnTo>
                  <a:pt x="83558" y="649408"/>
                </a:lnTo>
                <a:lnTo>
                  <a:pt x="102376" y="607481"/>
                </a:lnTo>
                <a:lnTo>
                  <a:pt x="122929" y="566538"/>
                </a:lnTo>
                <a:lnTo>
                  <a:pt x="145170" y="526626"/>
                </a:lnTo>
                <a:lnTo>
                  <a:pt x="169051" y="487792"/>
                </a:lnTo>
                <a:lnTo>
                  <a:pt x="194527" y="450082"/>
                </a:lnTo>
                <a:lnTo>
                  <a:pt x="221549" y="413544"/>
                </a:lnTo>
                <a:lnTo>
                  <a:pt x="250072" y="378225"/>
                </a:lnTo>
                <a:lnTo>
                  <a:pt x="280047" y="344171"/>
                </a:lnTo>
                <a:lnTo>
                  <a:pt x="311430" y="311430"/>
                </a:lnTo>
                <a:lnTo>
                  <a:pt x="344171" y="280047"/>
                </a:lnTo>
                <a:lnTo>
                  <a:pt x="378225" y="250072"/>
                </a:lnTo>
                <a:lnTo>
                  <a:pt x="413544" y="221549"/>
                </a:lnTo>
                <a:lnTo>
                  <a:pt x="450082" y="194527"/>
                </a:lnTo>
                <a:lnTo>
                  <a:pt x="487792" y="169051"/>
                </a:lnTo>
                <a:lnTo>
                  <a:pt x="526626" y="145170"/>
                </a:lnTo>
                <a:lnTo>
                  <a:pt x="566538" y="122929"/>
                </a:lnTo>
                <a:lnTo>
                  <a:pt x="607481" y="102376"/>
                </a:lnTo>
                <a:lnTo>
                  <a:pt x="649408" y="83558"/>
                </a:lnTo>
                <a:lnTo>
                  <a:pt x="692272" y="66522"/>
                </a:lnTo>
                <a:lnTo>
                  <a:pt x="736026" y="51314"/>
                </a:lnTo>
                <a:lnTo>
                  <a:pt x="780624" y="37981"/>
                </a:lnTo>
                <a:lnTo>
                  <a:pt x="826017" y="26571"/>
                </a:lnTo>
                <a:lnTo>
                  <a:pt x="872160" y="17131"/>
                </a:lnTo>
                <a:lnTo>
                  <a:pt x="919006" y="9706"/>
                </a:lnTo>
                <a:lnTo>
                  <a:pt x="966507" y="4345"/>
                </a:lnTo>
                <a:lnTo>
                  <a:pt x="1014617" y="1094"/>
                </a:lnTo>
                <a:lnTo>
                  <a:pt x="1063288" y="0"/>
                </a:lnTo>
                <a:lnTo>
                  <a:pt x="1111959" y="1094"/>
                </a:lnTo>
                <a:lnTo>
                  <a:pt x="1160069" y="4345"/>
                </a:lnTo>
                <a:lnTo>
                  <a:pt x="1207570" y="9706"/>
                </a:lnTo>
                <a:lnTo>
                  <a:pt x="1254415" y="17131"/>
                </a:lnTo>
                <a:lnTo>
                  <a:pt x="1300559" y="26571"/>
                </a:lnTo>
                <a:lnTo>
                  <a:pt x="1345952" y="37981"/>
                </a:lnTo>
                <a:lnTo>
                  <a:pt x="1390550" y="51314"/>
                </a:lnTo>
                <a:lnTo>
                  <a:pt x="1434304" y="66522"/>
                </a:lnTo>
                <a:lnTo>
                  <a:pt x="1477168" y="83558"/>
                </a:lnTo>
                <a:lnTo>
                  <a:pt x="1519095" y="102376"/>
                </a:lnTo>
                <a:lnTo>
                  <a:pt x="1560038" y="122929"/>
                </a:lnTo>
                <a:lnTo>
                  <a:pt x="1599950" y="145170"/>
                </a:lnTo>
                <a:lnTo>
                  <a:pt x="1638785" y="169051"/>
                </a:lnTo>
                <a:lnTo>
                  <a:pt x="1676494" y="194527"/>
                </a:lnTo>
                <a:lnTo>
                  <a:pt x="1713032" y="221549"/>
                </a:lnTo>
                <a:lnTo>
                  <a:pt x="1748352" y="250072"/>
                </a:lnTo>
                <a:lnTo>
                  <a:pt x="1782405" y="280047"/>
                </a:lnTo>
                <a:lnTo>
                  <a:pt x="1815147" y="311430"/>
                </a:lnTo>
                <a:lnTo>
                  <a:pt x="1846529" y="344171"/>
                </a:lnTo>
                <a:lnTo>
                  <a:pt x="1876505" y="378225"/>
                </a:lnTo>
                <a:lnTo>
                  <a:pt x="1905027" y="413544"/>
                </a:lnTo>
                <a:lnTo>
                  <a:pt x="1932050" y="450082"/>
                </a:lnTo>
                <a:lnTo>
                  <a:pt x="1957525" y="487792"/>
                </a:lnTo>
                <a:lnTo>
                  <a:pt x="1981407" y="526626"/>
                </a:lnTo>
                <a:lnTo>
                  <a:pt x="2003647" y="566538"/>
                </a:lnTo>
                <a:lnTo>
                  <a:pt x="2024200" y="607481"/>
                </a:lnTo>
                <a:lnTo>
                  <a:pt x="2043018" y="649408"/>
                </a:lnTo>
                <a:lnTo>
                  <a:pt x="2060055" y="692272"/>
                </a:lnTo>
                <a:lnTo>
                  <a:pt x="2075263" y="736027"/>
                </a:lnTo>
                <a:lnTo>
                  <a:pt x="2088595" y="780624"/>
                </a:lnTo>
                <a:lnTo>
                  <a:pt x="2100005" y="826018"/>
                </a:lnTo>
                <a:lnTo>
                  <a:pt x="2109446" y="872161"/>
                </a:lnTo>
                <a:lnTo>
                  <a:pt x="2116870" y="919006"/>
                </a:lnTo>
                <a:lnTo>
                  <a:pt x="2122232" y="966507"/>
                </a:lnTo>
                <a:lnTo>
                  <a:pt x="2125483" y="1014617"/>
                </a:lnTo>
                <a:lnTo>
                  <a:pt x="2126577" y="1063288"/>
                </a:lnTo>
                <a:lnTo>
                  <a:pt x="2125483" y="1111960"/>
                </a:lnTo>
                <a:lnTo>
                  <a:pt x="2122232" y="1160069"/>
                </a:lnTo>
                <a:lnTo>
                  <a:pt x="2116870" y="1207570"/>
                </a:lnTo>
                <a:lnTo>
                  <a:pt x="2109446" y="1254416"/>
                </a:lnTo>
                <a:lnTo>
                  <a:pt x="2100005" y="1300559"/>
                </a:lnTo>
                <a:lnTo>
                  <a:pt x="2088595" y="1345953"/>
                </a:lnTo>
                <a:lnTo>
                  <a:pt x="2075263" y="1390550"/>
                </a:lnTo>
                <a:lnTo>
                  <a:pt x="2060055" y="1434304"/>
                </a:lnTo>
                <a:lnTo>
                  <a:pt x="2043018" y="1477168"/>
                </a:lnTo>
                <a:lnTo>
                  <a:pt x="2024200" y="1519095"/>
                </a:lnTo>
                <a:lnTo>
                  <a:pt x="2003647" y="1560038"/>
                </a:lnTo>
                <a:lnTo>
                  <a:pt x="1981407" y="1599950"/>
                </a:lnTo>
                <a:lnTo>
                  <a:pt x="1957525" y="1638785"/>
                </a:lnTo>
                <a:lnTo>
                  <a:pt x="1932050" y="1676494"/>
                </a:lnTo>
                <a:lnTo>
                  <a:pt x="1905027" y="1713032"/>
                </a:lnTo>
                <a:lnTo>
                  <a:pt x="1876505" y="1748352"/>
                </a:lnTo>
                <a:lnTo>
                  <a:pt x="1846529" y="1782406"/>
                </a:lnTo>
                <a:lnTo>
                  <a:pt x="1815147" y="1815147"/>
                </a:lnTo>
                <a:lnTo>
                  <a:pt x="1782405" y="1846529"/>
                </a:lnTo>
                <a:lnTo>
                  <a:pt x="1748352" y="1876505"/>
                </a:lnTo>
                <a:lnTo>
                  <a:pt x="1713032" y="1905028"/>
                </a:lnTo>
                <a:lnTo>
                  <a:pt x="1676494" y="1932050"/>
                </a:lnTo>
                <a:lnTo>
                  <a:pt x="1638785" y="1957526"/>
                </a:lnTo>
                <a:lnTo>
                  <a:pt x="1599950" y="1981407"/>
                </a:lnTo>
                <a:lnTo>
                  <a:pt x="1560038" y="2003648"/>
                </a:lnTo>
                <a:lnTo>
                  <a:pt x="1519095" y="2024201"/>
                </a:lnTo>
                <a:lnTo>
                  <a:pt x="1477168" y="2043019"/>
                </a:lnTo>
                <a:lnTo>
                  <a:pt x="1434304" y="2060055"/>
                </a:lnTo>
                <a:lnTo>
                  <a:pt x="1390550" y="2075263"/>
                </a:lnTo>
                <a:lnTo>
                  <a:pt x="1345952" y="2088595"/>
                </a:lnTo>
                <a:lnTo>
                  <a:pt x="1300559" y="2100005"/>
                </a:lnTo>
                <a:lnTo>
                  <a:pt x="1254415" y="2109446"/>
                </a:lnTo>
                <a:lnTo>
                  <a:pt x="1207570" y="2116871"/>
                </a:lnTo>
                <a:lnTo>
                  <a:pt x="1160069" y="2122232"/>
                </a:lnTo>
                <a:lnTo>
                  <a:pt x="1111959" y="2125483"/>
                </a:lnTo>
                <a:lnTo>
                  <a:pt x="1063298" y="2126577"/>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60" name="Google Shape;60;p14"/>
          <p:cNvPicPr preferRelativeResize="0"/>
          <p:nvPr/>
        </p:nvPicPr>
        <p:blipFill rotWithShape="1">
          <a:blip r:embed="rId2">
            <a:alphaModFix/>
          </a:blip>
          <a:srcRect b="0" l="0" r="0" t="0"/>
          <a:stretch/>
        </p:blipFill>
        <p:spPr>
          <a:xfrm>
            <a:off x="4249474" y="1859500"/>
            <a:ext cx="642937" cy="581024"/>
          </a:xfrm>
          <a:prstGeom prst="rect">
            <a:avLst/>
          </a:prstGeom>
          <a:noFill/>
          <a:ln>
            <a:noFill/>
          </a:ln>
        </p:spPr>
      </p:pic>
      <p:sp>
        <p:nvSpPr>
          <p:cNvPr id="61" name="Google Shape;61;p14"/>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4" name="Google Shape;6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5" name="Shape 65"/>
        <p:cNvGrpSpPr/>
        <p:nvPr/>
      </p:nvGrpSpPr>
      <p:grpSpPr>
        <a:xfrm>
          <a:off x="0" y="0"/>
          <a:ext cx="0" cy="0"/>
          <a:chOff x="0" y="0"/>
          <a:chExt cx="0" cy="0"/>
        </a:xfrm>
      </p:grpSpPr>
      <p:sp>
        <p:nvSpPr>
          <p:cNvPr id="66" name="Google Shape;66;p15"/>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7" name="Google Shape;67;p15"/>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1" name="Shape 71"/>
        <p:cNvGrpSpPr/>
        <p:nvPr/>
      </p:nvGrpSpPr>
      <p:grpSpPr>
        <a:xfrm>
          <a:off x="0" y="0"/>
          <a:ext cx="0" cy="0"/>
          <a:chOff x="0" y="0"/>
          <a:chExt cx="0" cy="0"/>
        </a:xfrm>
      </p:grpSpPr>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75" name="Shape 75"/>
        <p:cNvGrpSpPr/>
        <p:nvPr/>
      </p:nvGrpSpPr>
      <p:grpSpPr>
        <a:xfrm>
          <a:off x="0" y="0"/>
          <a:ext cx="0" cy="0"/>
          <a:chOff x="0" y="0"/>
          <a:chExt cx="0" cy="0"/>
        </a:xfrm>
      </p:grpSpPr>
      <p:sp>
        <p:nvSpPr>
          <p:cNvPr id="76" name="Google Shape;76;p17"/>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77" name="Google Shape;77;p17"/>
          <p:cNvPicPr preferRelativeResize="0"/>
          <p:nvPr/>
        </p:nvPicPr>
        <p:blipFill rotWithShape="1">
          <a:blip r:embed="rId2">
            <a:alphaModFix/>
          </a:blip>
          <a:srcRect b="0" l="0" r="0" t="0"/>
          <a:stretch/>
        </p:blipFill>
        <p:spPr>
          <a:xfrm>
            <a:off x="2945579" y="1376308"/>
            <a:ext cx="3252787" cy="3252787"/>
          </a:xfrm>
          <a:prstGeom prst="rect">
            <a:avLst/>
          </a:prstGeom>
          <a:noFill/>
          <a:ln>
            <a:noFill/>
          </a:ln>
        </p:spPr>
      </p:pic>
      <p:sp>
        <p:nvSpPr>
          <p:cNvPr id="78" name="Google Shape;78;p17"/>
          <p:cNvSpPr/>
          <p:nvPr/>
        </p:nvSpPr>
        <p:spPr>
          <a:xfrm>
            <a:off x="3831940" y="2262668"/>
            <a:ext cx="1480185" cy="1480185"/>
          </a:xfrm>
          <a:custGeom>
            <a:rect b="b" l="l" r="r" t="t"/>
            <a:pathLst>
              <a:path extrusionOk="0" h="2960370" w="2960370">
                <a:moveTo>
                  <a:pt x="1480147" y="2960240"/>
                </a:moveTo>
                <a:lnTo>
                  <a:pt x="1432216" y="2959480"/>
                </a:lnTo>
                <a:lnTo>
                  <a:pt x="1384694" y="2957214"/>
                </a:lnTo>
                <a:lnTo>
                  <a:pt x="1337574" y="2953465"/>
                </a:lnTo>
                <a:lnTo>
                  <a:pt x="1290880" y="2948257"/>
                </a:lnTo>
                <a:lnTo>
                  <a:pt x="1244635" y="2941611"/>
                </a:lnTo>
                <a:lnTo>
                  <a:pt x="1198862" y="2933552"/>
                </a:lnTo>
                <a:lnTo>
                  <a:pt x="1153584" y="2924102"/>
                </a:lnTo>
                <a:lnTo>
                  <a:pt x="1108824" y="2913284"/>
                </a:lnTo>
                <a:lnTo>
                  <a:pt x="1064604" y="2901121"/>
                </a:lnTo>
                <a:lnTo>
                  <a:pt x="1020948" y="2887637"/>
                </a:lnTo>
                <a:lnTo>
                  <a:pt x="977879" y="2872853"/>
                </a:lnTo>
                <a:lnTo>
                  <a:pt x="935420" y="2856794"/>
                </a:lnTo>
                <a:lnTo>
                  <a:pt x="893594" y="2839481"/>
                </a:lnTo>
                <a:lnTo>
                  <a:pt x="852423" y="2820939"/>
                </a:lnTo>
                <a:lnTo>
                  <a:pt x="811931" y="2801189"/>
                </a:lnTo>
                <a:lnTo>
                  <a:pt x="772140" y="2780256"/>
                </a:lnTo>
                <a:lnTo>
                  <a:pt x="733074" y="2758161"/>
                </a:lnTo>
                <a:lnTo>
                  <a:pt x="694756" y="2734928"/>
                </a:lnTo>
                <a:lnTo>
                  <a:pt x="657208" y="2710580"/>
                </a:lnTo>
                <a:lnTo>
                  <a:pt x="620454" y="2685140"/>
                </a:lnTo>
                <a:lnTo>
                  <a:pt x="584516" y="2658631"/>
                </a:lnTo>
                <a:lnTo>
                  <a:pt x="549418" y="2631075"/>
                </a:lnTo>
                <a:lnTo>
                  <a:pt x="515182" y="2602496"/>
                </a:lnTo>
                <a:lnTo>
                  <a:pt x="481832" y="2572917"/>
                </a:lnTo>
                <a:lnTo>
                  <a:pt x="449389" y="2542361"/>
                </a:lnTo>
                <a:lnTo>
                  <a:pt x="417879" y="2510850"/>
                </a:lnTo>
                <a:lnTo>
                  <a:pt x="387322" y="2478408"/>
                </a:lnTo>
                <a:lnTo>
                  <a:pt x="357743" y="2445058"/>
                </a:lnTo>
                <a:lnTo>
                  <a:pt x="329165" y="2410822"/>
                </a:lnTo>
                <a:lnTo>
                  <a:pt x="301609" y="2375723"/>
                </a:lnTo>
                <a:lnTo>
                  <a:pt x="275100" y="2339786"/>
                </a:lnTo>
                <a:lnTo>
                  <a:pt x="249660" y="2303031"/>
                </a:lnTo>
                <a:lnTo>
                  <a:pt x="225312" y="2265484"/>
                </a:lnTo>
                <a:lnTo>
                  <a:pt x="202079" y="2227165"/>
                </a:lnTo>
                <a:lnTo>
                  <a:pt x="179984" y="2188099"/>
                </a:lnTo>
                <a:lnTo>
                  <a:pt x="159051" y="2148309"/>
                </a:lnTo>
                <a:lnTo>
                  <a:pt x="139301" y="2107817"/>
                </a:lnTo>
                <a:lnTo>
                  <a:pt x="120759" y="2066646"/>
                </a:lnTo>
                <a:lnTo>
                  <a:pt x="103446" y="2024819"/>
                </a:lnTo>
                <a:lnTo>
                  <a:pt x="87387" y="1982360"/>
                </a:lnTo>
                <a:lnTo>
                  <a:pt x="72603" y="1939291"/>
                </a:lnTo>
                <a:lnTo>
                  <a:pt x="59118" y="1895635"/>
                </a:lnTo>
                <a:lnTo>
                  <a:pt x="46956" y="1851416"/>
                </a:lnTo>
                <a:lnTo>
                  <a:pt x="36138" y="1806656"/>
                </a:lnTo>
                <a:lnTo>
                  <a:pt x="26688" y="1761377"/>
                </a:lnTo>
                <a:lnTo>
                  <a:pt x="18629" y="1715604"/>
                </a:lnTo>
                <a:lnTo>
                  <a:pt x="11983" y="1669359"/>
                </a:lnTo>
                <a:lnTo>
                  <a:pt x="6775" y="1622666"/>
                </a:lnTo>
                <a:lnTo>
                  <a:pt x="3026" y="1575546"/>
                </a:lnTo>
                <a:lnTo>
                  <a:pt x="759" y="1528023"/>
                </a:lnTo>
                <a:lnTo>
                  <a:pt x="0" y="1480085"/>
                </a:lnTo>
                <a:lnTo>
                  <a:pt x="759" y="1432217"/>
                </a:lnTo>
                <a:lnTo>
                  <a:pt x="3026" y="1384694"/>
                </a:lnTo>
                <a:lnTo>
                  <a:pt x="6775" y="1337575"/>
                </a:lnTo>
                <a:lnTo>
                  <a:pt x="11983" y="1290881"/>
                </a:lnTo>
                <a:lnTo>
                  <a:pt x="18629" y="1244636"/>
                </a:lnTo>
                <a:lnTo>
                  <a:pt x="26688" y="1198863"/>
                </a:lnTo>
                <a:lnTo>
                  <a:pt x="36138" y="1153584"/>
                </a:lnTo>
                <a:lnTo>
                  <a:pt x="46956" y="1108824"/>
                </a:lnTo>
                <a:lnTo>
                  <a:pt x="59118" y="1064605"/>
                </a:lnTo>
                <a:lnTo>
                  <a:pt x="72603" y="1020949"/>
                </a:lnTo>
                <a:lnTo>
                  <a:pt x="87387" y="977880"/>
                </a:lnTo>
                <a:lnTo>
                  <a:pt x="103446" y="935421"/>
                </a:lnTo>
                <a:lnTo>
                  <a:pt x="120759" y="893594"/>
                </a:lnTo>
                <a:lnTo>
                  <a:pt x="139301" y="852423"/>
                </a:lnTo>
                <a:lnTo>
                  <a:pt x="159051" y="811931"/>
                </a:lnTo>
                <a:lnTo>
                  <a:pt x="179984" y="772141"/>
                </a:lnTo>
                <a:lnTo>
                  <a:pt x="202079" y="733075"/>
                </a:lnTo>
                <a:lnTo>
                  <a:pt x="225312" y="694756"/>
                </a:lnTo>
                <a:lnTo>
                  <a:pt x="249660" y="657209"/>
                </a:lnTo>
                <a:lnTo>
                  <a:pt x="275100" y="620454"/>
                </a:lnTo>
                <a:lnTo>
                  <a:pt x="301609" y="584517"/>
                </a:lnTo>
                <a:lnTo>
                  <a:pt x="329165" y="549418"/>
                </a:lnTo>
                <a:lnTo>
                  <a:pt x="357743" y="515182"/>
                </a:lnTo>
                <a:lnTo>
                  <a:pt x="387322" y="481832"/>
                </a:lnTo>
                <a:lnTo>
                  <a:pt x="417879" y="449390"/>
                </a:lnTo>
                <a:lnTo>
                  <a:pt x="449389" y="417879"/>
                </a:lnTo>
                <a:lnTo>
                  <a:pt x="481832" y="387323"/>
                </a:lnTo>
                <a:lnTo>
                  <a:pt x="515182" y="357744"/>
                </a:lnTo>
                <a:lnTo>
                  <a:pt x="549418" y="329165"/>
                </a:lnTo>
                <a:lnTo>
                  <a:pt x="584516" y="301609"/>
                </a:lnTo>
                <a:lnTo>
                  <a:pt x="620454" y="275100"/>
                </a:lnTo>
                <a:lnTo>
                  <a:pt x="657208" y="249660"/>
                </a:lnTo>
                <a:lnTo>
                  <a:pt x="694756" y="225312"/>
                </a:lnTo>
                <a:lnTo>
                  <a:pt x="733074" y="202079"/>
                </a:lnTo>
                <a:lnTo>
                  <a:pt x="772140" y="179985"/>
                </a:lnTo>
                <a:lnTo>
                  <a:pt x="811931" y="159051"/>
                </a:lnTo>
                <a:lnTo>
                  <a:pt x="852423" y="139302"/>
                </a:lnTo>
                <a:lnTo>
                  <a:pt x="893594" y="120759"/>
                </a:lnTo>
                <a:lnTo>
                  <a:pt x="935420" y="103447"/>
                </a:lnTo>
                <a:lnTo>
                  <a:pt x="977879" y="87387"/>
                </a:lnTo>
                <a:lnTo>
                  <a:pt x="1020948" y="72603"/>
                </a:lnTo>
                <a:lnTo>
                  <a:pt x="1064604" y="59119"/>
                </a:lnTo>
                <a:lnTo>
                  <a:pt x="1108824" y="46956"/>
                </a:lnTo>
                <a:lnTo>
                  <a:pt x="1153584" y="36138"/>
                </a:lnTo>
                <a:lnTo>
                  <a:pt x="1198862" y="26688"/>
                </a:lnTo>
                <a:lnTo>
                  <a:pt x="1244635" y="18629"/>
                </a:lnTo>
                <a:lnTo>
                  <a:pt x="1290880" y="11984"/>
                </a:lnTo>
                <a:lnTo>
                  <a:pt x="1337574" y="6775"/>
                </a:lnTo>
                <a:lnTo>
                  <a:pt x="1384694" y="3026"/>
                </a:lnTo>
                <a:lnTo>
                  <a:pt x="1432216" y="760"/>
                </a:lnTo>
                <a:lnTo>
                  <a:pt x="1480119" y="0"/>
                </a:lnTo>
                <a:lnTo>
                  <a:pt x="1528022" y="760"/>
                </a:lnTo>
                <a:lnTo>
                  <a:pt x="1575545" y="3026"/>
                </a:lnTo>
                <a:lnTo>
                  <a:pt x="1622665" y="6775"/>
                </a:lnTo>
                <a:lnTo>
                  <a:pt x="1669359" y="11984"/>
                </a:lnTo>
                <a:lnTo>
                  <a:pt x="1715604" y="18629"/>
                </a:lnTo>
                <a:lnTo>
                  <a:pt x="1761377" y="26688"/>
                </a:lnTo>
                <a:lnTo>
                  <a:pt x="1806655" y="36138"/>
                </a:lnTo>
                <a:lnTo>
                  <a:pt x="1851415" y="46956"/>
                </a:lnTo>
                <a:lnTo>
                  <a:pt x="1895635" y="59119"/>
                </a:lnTo>
                <a:lnTo>
                  <a:pt x="1939290" y="72603"/>
                </a:lnTo>
                <a:lnTo>
                  <a:pt x="1982359" y="87387"/>
                </a:lnTo>
                <a:lnTo>
                  <a:pt x="2024819" y="103447"/>
                </a:lnTo>
                <a:lnTo>
                  <a:pt x="2066645" y="120759"/>
                </a:lnTo>
                <a:lnTo>
                  <a:pt x="2107816" y="139302"/>
                </a:lnTo>
                <a:lnTo>
                  <a:pt x="2148308" y="159051"/>
                </a:lnTo>
                <a:lnTo>
                  <a:pt x="2188099" y="179985"/>
                </a:lnTo>
                <a:lnTo>
                  <a:pt x="2227165" y="202079"/>
                </a:lnTo>
                <a:lnTo>
                  <a:pt x="2265483" y="225312"/>
                </a:lnTo>
                <a:lnTo>
                  <a:pt x="2303031" y="249660"/>
                </a:lnTo>
                <a:lnTo>
                  <a:pt x="2339785" y="275100"/>
                </a:lnTo>
                <a:lnTo>
                  <a:pt x="2375723" y="301609"/>
                </a:lnTo>
                <a:lnTo>
                  <a:pt x="2410821" y="329165"/>
                </a:lnTo>
                <a:lnTo>
                  <a:pt x="2445057" y="357744"/>
                </a:lnTo>
                <a:lnTo>
                  <a:pt x="2478407" y="387323"/>
                </a:lnTo>
                <a:lnTo>
                  <a:pt x="2510850" y="417879"/>
                </a:lnTo>
                <a:lnTo>
                  <a:pt x="2542360" y="449390"/>
                </a:lnTo>
                <a:lnTo>
                  <a:pt x="2572917" y="481832"/>
                </a:lnTo>
                <a:lnTo>
                  <a:pt x="2602496" y="515182"/>
                </a:lnTo>
                <a:lnTo>
                  <a:pt x="2631075" y="549418"/>
                </a:lnTo>
                <a:lnTo>
                  <a:pt x="2658630" y="584517"/>
                </a:lnTo>
                <a:lnTo>
                  <a:pt x="2685139" y="620454"/>
                </a:lnTo>
                <a:lnTo>
                  <a:pt x="2710580" y="657209"/>
                </a:lnTo>
                <a:lnTo>
                  <a:pt x="2734928" y="694756"/>
                </a:lnTo>
                <a:lnTo>
                  <a:pt x="2758160" y="733075"/>
                </a:lnTo>
                <a:lnTo>
                  <a:pt x="2780255" y="772141"/>
                </a:lnTo>
                <a:lnTo>
                  <a:pt x="2801189" y="811931"/>
                </a:lnTo>
                <a:lnTo>
                  <a:pt x="2820938" y="852423"/>
                </a:lnTo>
                <a:lnTo>
                  <a:pt x="2839481" y="893594"/>
                </a:lnTo>
                <a:lnTo>
                  <a:pt x="2856793" y="935421"/>
                </a:lnTo>
                <a:lnTo>
                  <a:pt x="2872853" y="977880"/>
                </a:lnTo>
                <a:lnTo>
                  <a:pt x="2887636" y="1020949"/>
                </a:lnTo>
                <a:lnTo>
                  <a:pt x="2901121" y="1064605"/>
                </a:lnTo>
                <a:lnTo>
                  <a:pt x="2913284" y="1108824"/>
                </a:lnTo>
                <a:lnTo>
                  <a:pt x="2924101" y="1153584"/>
                </a:lnTo>
                <a:lnTo>
                  <a:pt x="2933551" y="1198863"/>
                </a:lnTo>
                <a:lnTo>
                  <a:pt x="2941611" y="1244636"/>
                </a:lnTo>
                <a:lnTo>
                  <a:pt x="2948256" y="1290881"/>
                </a:lnTo>
                <a:lnTo>
                  <a:pt x="2953465" y="1337575"/>
                </a:lnTo>
                <a:lnTo>
                  <a:pt x="2957214" y="1384694"/>
                </a:lnTo>
                <a:lnTo>
                  <a:pt x="2959480" y="1432217"/>
                </a:lnTo>
                <a:lnTo>
                  <a:pt x="2960239" y="1480120"/>
                </a:lnTo>
                <a:lnTo>
                  <a:pt x="2959480" y="1528023"/>
                </a:lnTo>
                <a:lnTo>
                  <a:pt x="2957214" y="1575546"/>
                </a:lnTo>
                <a:lnTo>
                  <a:pt x="2953465" y="1622666"/>
                </a:lnTo>
                <a:lnTo>
                  <a:pt x="2948256" y="1669359"/>
                </a:lnTo>
                <a:lnTo>
                  <a:pt x="2941611" y="1715604"/>
                </a:lnTo>
                <a:lnTo>
                  <a:pt x="2933551" y="1761377"/>
                </a:lnTo>
                <a:lnTo>
                  <a:pt x="2924101" y="1806656"/>
                </a:lnTo>
                <a:lnTo>
                  <a:pt x="2913284" y="1851416"/>
                </a:lnTo>
                <a:lnTo>
                  <a:pt x="2901121" y="1895635"/>
                </a:lnTo>
                <a:lnTo>
                  <a:pt x="2887636" y="1939291"/>
                </a:lnTo>
                <a:lnTo>
                  <a:pt x="2872853" y="1982360"/>
                </a:lnTo>
                <a:lnTo>
                  <a:pt x="2856793" y="2024819"/>
                </a:lnTo>
                <a:lnTo>
                  <a:pt x="2839481" y="2066646"/>
                </a:lnTo>
                <a:lnTo>
                  <a:pt x="2820938" y="2107817"/>
                </a:lnTo>
                <a:lnTo>
                  <a:pt x="2801189" y="2148309"/>
                </a:lnTo>
                <a:lnTo>
                  <a:pt x="2780255" y="2188099"/>
                </a:lnTo>
                <a:lnTo>
                  <a:pt x="2758160" y="2227165"/>
                </a:lnTo>
                <a:lnTo>
                  <a:pt x="2734928" y="2265484"/>
                </a:lnTo>
                <a:lnTo>
                  <a:pt x="2710580" y="2303031"/>
                </a:lnTo>
                <a:lnTo>
                  <a:pt x="2685139" y="2339786"/>
                </a:lnTo>
                <a:lnTo>
                  <a:pt x="2658630" y="2375723"/>
                </a:lnTo>
                <a:lnTo>
                  <a:pt x="2631075" y="2410822"/>
                </a:lnTo>
                <a:lnTo>
                  <a:pt x="2602496" y="2445058"/>
                </a:lnTo>
                <a:lnTo>
                  <a:pt x="2572917" y="2478408"/>
                </a:lnTo>
                <a:lnTo>
                  <a:pt x="2542360" y="2510850"/>
                </a:lnTo>
                <a:lnTo>
                  <a:pt x="2510850" y="2542361"/>
                </a:lnTo>
                <a:lnTo>
                  <a:pt x="2478407" y="2572917"/>
                </a:lnTo>
                <a:lnTo>
                  <a:pt x="2445057" y="2602496"/>
                </a:lnTo>
                <a:lnTo>
                  <a:pt x="2410821" y="2631075"/>
                </a:lnTo>
                <a:lnTo>
                  <a:pt x="2375723" y="2658631"/>
                </a:lnTo>
                <a:lnTo>
                  <a:pt x="2339785" y="2685140"/>
                </a:lnTo>
                <a:lnTo>
                  <a:pt x="2303031" y="2710580"/>
                </a:lnTo>
                <a:lnTo>
                  <a:pt x="2265483" y="2734928"/>
                </a:lnTo>
                <a:lnTo>
                  <a:pt x="2227165" y="2758161"/>
                </a:lnTo>
                <a:lnTo>
                  <a:pt x="2188099" y="2780256"/>
                </a:lnTo>
                <a:lnTo>
                  <a:pt x="2148308" y="2801189"/>
                </a:lnTo>
                <a:lnTo>
                  <a:pt x="2107816" y="2820939"/>
                </a:lnTo>
                <a:lnTo>
                  <a:pt x="2066645" y="2839481"/>
                </a:lnTo>
                <a:lnTo>
                  <a:pt x="2024819" y="2856794"/>
                </a:lnTo>
                <a:lnTo>
                  <a:pt x="1982359" y="2872853"/>
                </a:lnTo>
                <a:lnTo>
                  <a:pt x="1939290" y="2887637"/>
                </a:lnTo>
                <a:lnTo>
                  <a:pt x="1895635" y="2901121"/>
                </a:lnTo>
                <a:lnTo>
                  <a:pt x="1851415" y="2913284"/>
                </a:lnTo>
                <a:lnTo>
                  <a:pt x="1806655" y="2924102"/>
                </a:lnTo>
                <a:lnTo>
                  <a:pt x="1761377" y="2933552"/>
                </a:lnTo>
                <a:lnTo>
                  <a:pt x="1715604" y="2941611"/>
                </a:lnTo>
                <a:lnTo>
                  <a:pt x="1669359" y="2948257"/>
                </a:lnTo>
                <a:lnTo>
                  <a:pt x="1622665" y="2953465"/>
                </a:lnTo>
                <a:lnTo>
                  <a:pt x="1575545" y="2957214"/>
                </a:lnTo>
                <a:lnTo>
                  <a:pt x="1528022" y="2959480"/>
                </a:lnTo>
                <a:lnTo>
                  <a:pt x="1480147" y="2960240"/>
                </a:lnTo>
                <a:close/>
              </a:path>
            </a:pathLst>
          </a:custGeom>
          <a:solidFill>
            <a:srgbClr val="4AB3D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79" name="Google Shape;79;p17"/>
          <p:cNvPicPr preferRelativeResize="0"/>
          <p:nvPr/>
        </p:nvPicPr>
        <p:blipFill rotWithShape="1">
          <a:blip r:embed="rId3">
            <a:alphaModFix/>
          </a:blip>
          <a:srcRect b="0" l="0" r="0" t="0"/>
          <a:stretch/>
        </p:blipFill>
        <p:spPr>
          <a:xfrm>
            <a:off x="3362057" y="1762038"/>
            <a:ext cx="628650" cy="619124"/>
          </a:xfrm>
          <a:prstGeom prst="rect">
            <a:avLst/>
          </a:prstGeom>
          <a:noFill/>
          <a:ln>
            <a:noFill/>
          </a:ln>
        </p:spPr>
      </p:pic>
      <p:sp>
        <p:nvSpPr>
          <p:cNvPr id="80" name="Google Shape;80;p17"/>
          <p:cNvSpPr/>
          <p:nvPr/>
        </p:nvSpPr>
        <p:spPr>
          <a:xfrm>
            <a:off x="3382245" y="1857190"/>
            <a:ext cx="2428875" cy="2376488"/>
          </a:xfrm>
          <a:custGeom>
            <a:rect b="b" l="l" r="r" t="t"/>
            <a:pathLst>
              <a:path extrusionOk="0" h="4752975" w="4857750">
                <a:moveTo>
                  <a:pt x="354025" y="4537278"/>
                </a:moveTo>
                <a:lnTo>
                  <a:pt x="217462" y="4400715"/>
                </a:lnTo>
                <a:lnTo>
                  <a:pt x="171945" y="4446244"/>
                </a:lnTo>
                <a:lnTo>
                  <a:pt x="129984" y="4509541"/>
                </a:lnTo>
                <a:lnTo>
                  <a:pt x="101765" y="4584700"/>
                </a:lnTo>
                <a:lnTo>
                  <a:pt x="85890" y="4647527"/>
                </a:lnTo>
                <a:lnTo>
                  <a:pt x="80911" y="4673841"/>
                </a:lnTo>
                <a:lnTo>
                  <a:pt x="106197" y="4669879"/>
                </a:lnTo>
                <a:lnTo>
                  <a:pt x="167322" y="4655693"/>
                </a:lnTo>
                <a:lnTo>
                  <a:pt x="242138" y="4627829"/>
                </a:lnTo>
                <a:lnTo>
                  <a:pt x="308508" y="4582795"/>
                </a:lnTo>
                <a:lnTo>
                  <a:pt x="354025" y="4537278"/>
                </a:lnTo>
                <a:close/>
              </a:path>
              <a:path extrusionOk="0" h="4752975" w="4857750">
                <a:moveTo>
                  <a:pt x="1170520" y="3581374"/>
                </a:moveTo>
                <a:lnTo>
                  <a:pt x="1041793" y="3581374"/>
                </a:lnTo>
                <a:lnTo>
                  <a:pt x="1001915" y="3583140"/>
                </a:lnTo>
                <a:lnTo>
                  <a:pt x="960513" y="3588423"/>
                </a:lnTo>
                <a:lnTo>
                  <a:pt x="917892" y="3597135"/>
                </a:lnTo>
                <a:lnTo>
                  <a:pt x="900252" y="3602037"/>
                </a:lnTo>
                <a:lnTo>
                  <a:pt x="900252" y="3945521"/>
                </a:lnTo>
                <a:lnTo>
                  <a:pt x="893102" y="3980967"/>
                </a:lnTo>
                <a:lnTo>
                  <a:pt x="873594" y="4009898"/>
                </a:lnTo>
                <a:lnTo>
                  <a:pt x="844651" y="4029405"/>
                </a:lnTo>
                <a:lnTo>
                  <a:pt x="809218" y="4036568"/>
                </a:lnTo>
                <a:lnTo>
                  <a:pt x="773785" y="4029405"/>
                </a:lnTo>
                <a:lnTo>
                  <a:pt x="744842" y="4009898"/>
                </a:lnTo>
                <a:lnTo>
                  <a:pt x="725335" y="3980967"/>
                </a:lnTo>
                <a:lnTo>
                  <a:pt x="718172" y="3945521"/>
                </a:lnTo>
                <a:lnTo>
                  <a:pt x="725335" y="3910088"/>
                </a:lnTo>
                <a:lnTo>
                  <a:pt x="744842" y="3881145"/>
                </a:lnTo>
                <a:lnTo>
                  <a:pt x="773785" y="3861638"/>
                </a:lnTo>
                <a:lnTo>
                  <a:pt x="809218" y="3854488"/>
                </a:lnTo>
                <a:lnTo>
                  <a:pt x="844651" y="3861638"/>
                </a:lnTo>
                <a:lnTo>
                  <a:pt x="873594" y="3881145"/>
                </a:lnTo>
                <a:lnTo>
                  <a:pt x="893102" y="3910088"/>
                </a:lnTo>
                <a:lnTo>
                  <a:pt x="900252" y="3945521"/>
                </a:lnTo>
                <a:lnTo>
                  <a:pt x="900252" y="3602037"/>
                </a:lnTo>
                <a:lnTo>
                  <a:pt x="830008" y="3624618"/>
                </a:lnTo>
                <a:lnTo>
                  <a:pt x="785304" y="3643249"/>
                </a:lnTo>
                <a:lnTo>
                  <a:pt x="740448" y="3665042"/>
                </a:lnTo>
                <a:lnTo>
                  <a:pt x="695718" y="3689947"/>
                </a:lnTo>
                <a:lnTo>
                  <a:pt x="651370" y="3717887"/>
                </a:lnTo>
                <a:lnTo>
                  <a:pt x="607695" y="3748786"/>
                </a:lnTo>
                <a:lnTo>
                  <a:pt x="564959" y="3782593"/>
                </a:lnTo>
                <a:lnTo>
                  <a:pt x="523430" y="3819245"/>
                </a:lnTo>
                <a:lnTo>
                  <a:pt x="483374" y="3858653"/>
                </a:lnTo>
                <a:lnTo>
                  <a:pt x="445071" y="3900779"/>
                </a:lnTo>
                <a:lnTo>
                  <a:pt x="408787" y="3945521"/>
                </a:lnTo>
                <a:lnTo>
                  <a:pt x="262978" y="3945521"/>
                </a:lnTo>
                <a:lnTo>
                  <a:pt x="213931" y="3951732"/>
                </a:lnTo>
                <a:lnTo>
                  <a:pt x="171640" y="3968991"/>
                </a:lnTo>
                <a:lnTo>
                  <a:pt x="135407" y="3995242"/>
                </a:lnTo>
                <a:lnTo>
                  <a:pt x="104470" y="4028414"/>
                </a:lnTo>
                <a:lnTo>
                  <a:pt x="78143" y="4066463"/>
                </a:lnTo>
                <a:lnTo>
                  <a:pt x="55664" y="4107332"/>
                </a:lnTo>
                <a:lnTo>
                  <a:pt x="0" y="4218648"/>
                </a:lnTo>
                <a:lnTo>
                  <a:pt x="262978" y="4218648"/>
                </a:lnTo>
                <a:lnTo>
                  <a:pt x="536105" y="4491761"/>
                </a:lnTo>
                <a:lnTo>
                  <a:pt x="536105" y="4752949"/>
                </a:lnTo>
                <a:lnTo>
                  <a:pt x="539699" y="4752949"/>
                </a:lnTo>
                <a:lnTo>
                  <a:pt x="647407" y="4699089"/>
                </a:lnTo>
                <a:lnTo>
                  <a:pt x="688276" y="4676610"/>
                </a:lnTo>
                <a:lnTo>
                  <a:pt x="726325" y="4650270"/>
                </a:lnTo>
                <a:lnTo>
                  <a:pt x="759498" y="4619345"/>
                </a:lnTo>
                <a:lnTo>
                  <a:pt x="785749" y="4583100"/>
                </a:lnTo>
                <a:lnTo>
                  <a:pt x="803008" y="4540809"/>
                </a:lnTo>
                <a:lnTo>
                  <a:pt x="809218" y="4491761"/>
                </a:lnTo>
                <a:lnTo>
                  <a:pt x="809218" y="4345952"/>
                </a:lnTo>
                <a:lnTo>
                  <a:pt x="853973" y="4309669"/>
                </a:lnTo>
                <a:lnTo>
                  <a:pt x="896086" y="4271365"/>
                </a:lnTo>
                <a:lnTo>
                  <a:pt x="935494" y="4231322"/>
                </a:lnTo>
                <a:lnTo>
                  <a:pt x="972146" y="4189780"/>
                </a:lnTo>
                <a:lnTo>
                  <a:pt x="1005954" y="4147045"/>
                </a:lnTo>
                <a:lnTo>
                  <a:pt x="1036866" y="4103370"/>
                </a:lnTo>
                <a:lnTo>
                  <a:pt x="1064806" y="4059021"/>
                </a:lnTo>
                <a:lnTo>
                  <a:pt x="1089698" y="4014292"/>
                </a:lnTo>
                <a:lnTo>
                  <a:pt x="1111504" y="3969435"/>
                </a:lnTo>
                <a:lnTo>
                  <a:pt x="1130122" y="3924731"/>
                </a:lnTo>
                <a:lnTo>
                  <a:pt x="1145514" y="3880447"/>
                </a:lnTo>
                <a:lnTo>
                  <a:pt x="1157605" y="3836847"/>
                </a:lnTo>
                <a:lnTo>
                  <a:pt x="1166317" y="3794226"/>
                </a:lnTo>
                <a:lnTo>
                  <a:pt x="1170520" y="3761308"/>
                </a:lnTo>
                <a:lnTo>
                  <a:pt x="1170520" y="3581374"/>
                </a:lnTo>
                <a:close/>
              </a:path>
              <a:path extrusionOk="0" h="4752975" w="4857750">
                <a:moveTo>
                  <a:pt x="4123690" y="183248"/>
                </a:moveTo>
                <a:lnTo>
                  <a:pt x="4117175" y="134581"/>
                </a:lnTo>
                <a:lnTo>
                  <a:pt x="4098798" y="90817"/>
                </a:lnTo>
                <a:lnTo>
                  <a:pt x="4070273" y="53721"/>
                </a:lnTo>
                <a:lnTo>
                  <a:pt x="4033329" y="25044"/>
                </a:lnTo>
                <a:lnTo>
                  <a:pt x="3989679" y="6553"/>
                </a:lnTo>
                <a:lnTo>
                  <a:pt x="3941051" y="0"/>
                </a:lnTo>
                <a:lnTo>
                  <a:pt x="3892372" y="6553"/>
                </a:lnTo>
                <a:lnTo>
                  <a:pt x="3848608" y="25044"/>
                </a:lnTo>
                <a:lnTo>
                  <a:pt x="3811511" y="53721"/>
                </a:lnTo>
                <a:lnTo>
                  <a:pt x="3782847" y="90817"/>
                </a:lnTo>
                <a:lnTo>
                  <a:pt x="3764356" y="134581"/>
                </a:lnTo>
                <a:lnTo>
                  <a:pt x="3757803" y="183248"/>
                </a:lnTo>
                <a:lnTo>
                  <a:pt x="3764356" y="231927"/>
                </a:lnTo>
                <a:lnTo>
                  <a:pt x="3782847" y="275691"/>
                </a:lnTo>
                <a:lnTo>
                  <a:pt x="3811511" y="312788"/>
                </a:lnTo>
                <a:lnTo>
                  <a:pt x="3848608" y="341452"/>
                </a:lnTo>
                <a:lnTo>
                  <a:pt x="3892372" y="359943"/>
                </a:lnTo>
                <a:lnTo>
                  <a:pt x="3941051" y="366496"/>
                </a:lnTo>
                <a:lnTo>
                  <a:pt x="3989679" y="359943"/>
                </a:lnTo>
                <a:lnTo>
                  <a:pt x="4033329" y="341452"/>
                </a:lnTo>
                <a:lnTo>
                  <a:pt x="4070273" y="312788"/>
                </a:lnTo>
                <a:lnTo>
                  <a:pt x="4098798" y="275691"/>
                </a:lnTo>
                <a:lnTo>
                  <a:pt x="4117175" y="231927"/>
                </a:lnTo>
                <a:lnTo>
                  <a:pt x="4123690" y="183248"/>
                </a:lnTo>
                <a:close/>
              </a:path>
              <a:path extrusionOk="0" h="4752975" w="4857750">
                <a:moveTo>
                  <a:pt x="4363542" y="4168533"/>
                </a:moveTo>
                <a:lnTo>
                  <a:pt x="4357167" y="4121213"/>
                </a:lnTo>
                <a:lnTo>
                  <a:pt x="4339196" y="4078668"/>
                </a:lnTo>
                <a:lnTo>
                  <a:pt x="4311320" y="4042600"/>
                </a:lnTo>
                <a:lnTo>
                  <a:pt x="4275264" y="4014724"/>
                </a:lnTo>
                <a:lnTo>
                  <a:pt x="4232719" y="3996753"/>
                </a:lnTo>
                <a:lnTo>
                  <a:pt x="4185399" y="3990378"/>
                </a:lnTo>
                <a:lnTo>
                  <a:pt x="4138079" y="3996753"/>
                </a:lnTo>
                <a:lnTo>
                  <a:pt x="4095534" y="4014724"/>
                </a:lnTo>
                <a:lnTo>
                  <a:pt x="4059466" y="4042600"/>
                </a:lnTo>
                <a:lnTo>
                  <a:pt x="4031589" y="4078668"/>
                </a:lnTo>
                <a:lnTo>
                  <a:pt x="4013619" y="4121213"/>
                </a:lnTo>
                <a:lnTo>
                  <a:pt x="4007243" y="4168533"/>
                </a:lnTo>
                <a:lnTo>
                  <a:pt x="4013619" y="4215854"/>
                </a:lnTo>
                <a:lnTo>
                  <a:pt x="4031589" y="4258399"/>
                </a:lnTo>
                <a:lnTo>
                  <a:pt x="4059466" y="4294454"/>
                </a:lnTo>
                <a:lnTo>
                  <a:pt x="4095534" y="4322330"/>
                </a:lnTo>
                <a:lnTo>
                  <a:pt x="4138079" y="4340301"/>
                </a:lnTo>
                <a:lnTo>
                  <a:pt x="4185399" y="4346676"/>
                </a:lnTo>
                <a:lnTo>
                  <a:pt x="4232719" y="4340301"/>
                </a:lnTo>
                <a:lnTo>
                  <a:pt x="4275264" y="4322330"/>
                </a:lnTo>
                <a:lnTo>
                  <a:pt x="4311320" y="4294454"/>
                </a:lnTo>
                <a:lnTo>
                  <a:pt x="4339196" y="4258399"/>
                </a:lnTo>
                <a:lnTo>
                  <a:pt x="4357167" y="4215854"/>
                </a:lnTo>
                <a:lnTo>
                  <a:pt x="4363542" y="4168533"/>
                </a:lnTo>
                <a:close/>
              </a:path>
              <a:path extrusionOk="0" h="4752975" w="4857750">
                <a:moveTo>
                  <a:pt x="4368635" y="702462"/>
                </a:moveTo>
                <a:lnTo>
                  <a:pt x="4342943" y="631863"/>
                </a:lnTo>
                <a:lnTo>
                  <a:pt x="4313720" y="601840"/>
                </a:lnTo>
                <a:lnTo>
                  <a:pt x="4276141" y="575335"/>
                </a:lnTo>
                <a:lnTo>
                  <a:pt x="4232135" y="552361"/>
                </a:lnTo>
                <a:lnTo>
                  <a:pt x="4183634" y="532904"/>
                </a:lnTo>
                <a:lnTo>
                  <a:pt x="4132554" y="516991"/>
                </a:lnTo>
                <a:lnTo>
                  <a:pt x="4080840" y="504609"/>
                </a:lnTo>
                <a:lnTo>
                  <a:pt x="4030395" y="495757"/>
                </a:lnTo>
                <a:lnTo>
                  <a:pt x="3983151" y="490435"/>
                </a:lnTo>
                <a:lnTo>
                  <a:pt x="3941051" y="488670"/>
                </a:lnTo>
                <a:lnTo>
                  <a:pt x="3898938" y="490435"/>
                </a:lnTo>
                <a:lnTo>
                  <a:pt x="3851706" y="495757"/>
                </a:lnTo>
                <a:lnTo>
                  <a:pt x="3801262" y="504609"/>
                </a:lnTo>
                <a:lnTo>
                  <a:pt x="3749535" y="516991"/>
                </a:lnTo>
                <a:lnTo>
                  <a:pt x="3698468" y="532904"/>
                </a:lnTo>
                <a:lnTo>
                  <a:pt x="3649967" y="552361"/>
                </a:lnTo>
                <a:lnTo>
                  <a:pt x="3605961" y="575335"/>
                </a:lnTo>
                <a:lnTo>
                  <a:pt x="3568382" y="601840"/>
                </a:lnTo>
                <a:lnTo>
                  <a:pt x="3539159" y="631863"/>
                </a:lnTo>
                <a:lnTo>
                  <a:pt x="3520211" y="665403"/>
                </a:lnTo>
                <a:lnTo>
                  <a:pt x="3513467" y="702462"/>
                </a:lnTo>
                <a:lnTo>
                  <a:pt x="3513467" y="855167"/>
                </a:lnTo>
                <a:lnTo>
                  <a:pt x="4368635" y="855167"/>
                </a:lnTo>
                <a:lnTo>
                  <a:pt x="4368635" y="702462"/>
                </a:lnTo>
                <a:close/>
              </a:path>
              <a:path extrusionOk="0" h="4752975" w="4857750">
                <a:moveTo>
                  <a:pt x="4612360" y="183248"/>
                </a:moveTo>
                <a:lnTo>
                  <a:pt x="4605845" y="134581"/>
                </a:lnTo>
                <a:lnTo>
                  <a:pt x="4587468" y="90817"/>
                </a:lnTo>
                <a:lnTo>
                  <a:pt x="4558944" y="53721"/>
                </a:lnTo>
                <a:lnTo>
                  <a:pt x="4522000" y="25044"/>
                </a:lnTo>
                <a:lnTo>
                  <a:pt x="4478350" y="6553"/>
                </a:lnTo>
                <a:lnTo>
                  <a:pt x="4429709" y="0"/>
                </a:lnTo>
                <a:lnTo>
                  <a:pt x="4381043" y="6553"/>
                </a:lnTo>
                <a:lnTo>
                  <a:pt x="4337278" y="25044"/>
                </a:lnTo>
                <a:lnTo>
                  <a:pt x="4300182" y="53721"/>
                </a:lnTo>
                <a:lnTo>
                  <a:pt x="4271505" y="90817"/>
                </a:lnTo>
                <a:lnTo>
                  <a:pt x="4253014" y="134581"/>
                </a:lnTo>
                <a:lnTo>
                  <a:pt x="4246461" y="183248"/>
                </a:lnTo>
                <a:lnTo>
                  <a:pt x="4253014" y="231927"/>
                </a:lnTo>
                <a:lnTo>
                  <a:pt x="4271505" y="275691"/>
                </a:lnTo>
                <a:lnTo>
                  <a:pt x="4300182" y="312788"/>
                </a:lnTo>
                <a:lnTo>
                  <a:pt x="4337278" y="341452"/>
                </a:lnTo>
                <a:lnTo>
                  <a:pt x="4381043" y="359943"/>
                </a:lnTo>
                <a:lnTo>
                  <a:pt x="4429709" y="366496"/>
                </a:lnTo>
                <a:lnTo>
                  <a:pt x="4478350" y="359943"/>
                </a:lnTo>
                <a:lnTo>
                  <a:pt x="4522000" y="341452"/>
                </a:lnTo>
                <a:lnTo>
                  <a:pt x="4558944" y="312788"/>
                </a:lnTo>
                <a:lnTo>
                  <a:pt x="4587468" y="275691"/>
                </a:lnTo>
                <a:lnTo>
                  <a:pt x="4605845" y="231927"/>
                </a:lnTo>
                <a:lnTo>
                  <a:pt x="4612360" y="183248"/>
                </a:lnTo>
                <a:close/>
              </a:path>
              <a:path extrusionOk="0" h="4752975" w="4857750">
                <a:moveTo>
                  <a:pt x="4838598" y="4168533"/>
                </a:moveTo>
                <a:lnTo>
                  <a:pt x="4820107" y="4125811"/>
                </a:lnTo>
                <a:lnTo>
                  <a:pt x="4798923" y="4084599"/>
                </a:lnTo>
                <a:lnTo>
                  <a:pt x="4775187" y="4045026"/>
                </a:lnTo>
                <a:lnTo>
                  <a:pt x="4748987" y="4007193"/>
                </a:lnTo>
                <a:lnTo>
                  <a:pt x="4720437" y="3971213"/>
                </a:lnTo>
                <a:lnTo>
                  <a:pt x="4689640" y="3937203"/>
                </a:lnTo>
                <a:lnTo>
                  <a:pt x="4656721" y="3905275"/>
                </a:lnTo>
                <a:lnTo>
                  <a:pt x="4621784" y="3875532"/>
                </a:lnTo>
                <a:lnTo>
                  <a:pt x="4616526" y="3871620"/>
                </a:lnTo>
                <a:lnTo>
                  <a:pt x="4584928" y="3848087"/>
                </a:lnTo>
                <a:lnTo>
                  <a:pt x="4546282" y="3823055"/>
                </a:lnTo>
                <a:lnTo>
                  <a:pt x="4505934" y="3800564"/>
                </a:lnTo>
                <a:lnTo>
                  <a:pt x="4482312" y="3789375"/>
                </a:lnTo>
                <a:lnTo>
                  <a:pt x="4482312" y="4168533"/>
                </a:lnTo>
                <a:lnTo>
                  <a:pt x="4478413" y="4216666"/>
                </a:lnTo>
                <a:lnTo>
                  <a:pt x="4467161" y="4262348"/>
                </a:lnTo>
                <a:lnTo>
                  <a:pt x="4449153" y="4304944"/>
                </a:lnTo>
                <a:lnTo>
                  <a:pt x="4424997" y="4343844"/>
                </a:lnTo>
                <a:lnTo>
                  <a:pt x="4395317" y="4378452"/>
                </a:lnTo>
                <a:lnTo>
                  <a:pt x="4360710" y="4408132"/>
                </a:lnTo>
                <a:lnTo>
                  <a:pt x="4321810" y="4432287"/>
                </a:lnTo>
                <a:lnTo>
                  <a:pt x="4279214" y="4450296"/>
                </a:lnTo>
                <a:lnTo>
                  <a:pt x="4233532" y="4461548"/>
                </a:lnTo>
                <a:lnTo>
                  <a:pt x="4185399" y="4465447"/>
                </a:lnTo>
                <a:lnTo>
                  <a:pt x="4137253" y="4461548"/>
                </a:lnTo>
                <a:lnTo>
                  <a:pt x="4091584" y="4450296"/>
                </a:lnTo>
                <a:lnTo>
                  <a:pt x="4048988" y="4432287"/>
                </a:lnTo>
                <a:lnTo>
                  <a:pt x="4010075" y="4408132"/>
                </a:lnTo>
                <a:lnTo>
                  <a:pt x="3975481" y="4378452"/>
                </a:lnTo>
                <a:lnTo>
                  <a:pt x="3945788" y="4343844"/>
                </a:lnTo>
                <a:lnTo>
                  <a:pt x="3921645" y="4304944"/>
                </a:lnTo>
                <a:lnTo>
                  <a:pt x="3903624" y="4262348"/>
                </a:lnTo>
                <a:lnTo>
                  <a:pt x="3892372" y="4216666"/>
                </a:lnTo>
                <a:lnTo>
                  <a:pt x="3888486" y="4168533"/>
                </a:lnTo>
                <a:lnTo>
                  <a:pt x="3892372" y="4120388"/>
                </a:lnTo>
                <a:lnTo>
                  <a:pt x="3903624" y="4074718"/>
                </a:lnTo>
                <a:lnTo>
                  <a:pt x="3921645" y="4032123"/>
                </a:lnTo>
                <a:lnTo>
                  <a:pt x="3945788" y="3993210"/>
                </a:lnTo>
                <a:lnTo>
                  <a:pt x="3975481" y="3958615"/>
                </a:lnTo>
                <a:lnTo>
                  <a:pt x="4010075" y="3928935"/>
                </a:lnTo>
                <a:lnTo>
                  <a:pt x="4048988" y="3904780"/>
                </a:lnTo>
                <a:lnTo>
                  <a:pt x="4091584" y="3886758"/>
                </a:lnTo>
                <a:lnTo>
                  <a:pt x="4137253" y="3875506"/>
                </a:lnTo>
                <a:lnTo>
                  <a:pt x="4185399" y="3871620"/>
                </a:lnTo>
                <a:lnTo>
                  <a:pt x="4233532" y="3875506"/>
                </a:lnTo>
                <a:lnTo>
                  <a:pt x="4279214" y="3886758"/>
                </a:lnTo>
                <a:lnTo>
                  <a:pt x="4321810" y="3904780"/>
                </a:lnTo>
                <a:lnTo>
                  <a:pt x="4360710" y="3928935"/>
                </a:lnTo>
                <a:lnTo>
                  <a:pt x="4395317" y="3958615"/>
                </a:lnTo>
                <a:lnTo>
                  <a:pt x="4424997" y="3993210"/>
                </a:lnTo>
                <a:lnTo>
                  <a:pt x="4449153" y="4032123"/>
                </a:lnTo>
                <a:lnTo>
                  <a:pt x="4467161" y="4074718"/>
                </a:lnTo>
                <a:lnTo>
                  <a:pt x="4478413" y="4120388"/>
                </a:lnTo>
                <a:lnTo>
                  <a:pt x="4482312" y="4168533"/>
                </a:lnTo>
                <a:lnTo>
                  <a:pt x="4482312" y="3789375"/>
                </a:lnTo>
                <a:lnTo>
                  <a:pt x="4420616" y="3763581"/>
                </a:lnTo>
                <a:lnTo>
                  <a:pt x="4375861" y="3749332"/>
                </a:lnTo>
                <a:lnTo>
                  <a:pt x="4329849" y="3738054"/>
                </a:lnTo>
                <a:lnTo>
                  <a:pt x="4282694" y="3729850"/>
                </a:lnTo>
                <a:lnTo>
                  <a:pt x="4234510" y="3724859"/>
                </a:lnTo>
                <a:lnTo>
                  <a:pt x="4185399" y="3723157"/>
                </a:lnTo>
                <a:lnTo>
                  <a:pt x="4136326" y="3724859"/>
                </a:lnTo>
                <a:lnTo>
                  <a:pt x="4088180" y="3729850"/>
                </a:lnTo>
                <a:lnTo>
                  <a:pt x="4041051" y="3738054"/>
                </a:lnTo>
                <a:lnTo>
                  <a:pt x="3995051" y="3749332"/>
                </a:lnTo>
                <a:lnTo>
                  <a:pt x="3950309" y="3763581"/>
                </a:lnTo>
                <a:lnTo>
                  <a:pt x="3906913" y="3780701"/>
                </a:lnTo>
                <a:lnTo>
                  <a:pt x="3864991" y="3800564"/>
                </a:lnTo>
                <a:lnTo>
                  <a:pt x="3824643" y="3823055"/>
                </a:lnTo>
                <a:lnTo>
                  <a:pt x="3785971" y="3848087"/>
                </a:lnTo>
                <a:lnTo>
                  <a:pt x="3749141" y="3875506"/>
                </a:lnTo>
                <a:lnTo>
                  <a:pt x="3714153" y="3905275"/>
                </a:lnTo>
                <a:lnTo>
                  <a:pt x="3681222" y="3937203"/>
                </a:lnTo>
                <a:lnTo>
                  <a:pt x="3650411" y="3971213"/>
                </a:lnTo>
                <a:lnTo>
                  <a:pt x="3621836" y="4007193"/>
                </a:lnTo>
                <a:lnTo>
                  <a:pt x="3595624" y="4045026"/>
                </a:lnTo>
                <a:lnTo>
                  <a:pt x="3571875" y="4084599"/>
                </a:lnTo>
                <a:lnTo>
                  <a:pt x="3550691" y="4125811"/>
                </a:lnTo>
                <a:lnTo>
                  <a:pt x="3532187" y="4168533"/>
                </a:lnTo>
                <a:lnTo>
                  <a:pt x="3550691" y="4211256"/>
                </a:lnTo>
                <a:lnTo>
                  <a:pt x="3571875" y="4252468"/>
                </a:lnTo>
                <a:lnTo>
                  <a:pt x="3595624" y="4292041"/>
                </a:lnTo>
                <a:lnTo>
                  <a:pt x="3621836" y="4329874"/>
                </a:lnTo>
                <a:lnTo>
                  <a:pt x="3650411" y="4365841"/>
                </a:lnTo>
                <a:lnTo>
                  <a:pt x="3681222" y="4399864"/>
                </a:lnTo>
                <a:lnTo>
                  <a:pt x="3714153" y="4431792"/>
                </a:lnTo>
                <a:lnTo>
                  <a:pt x="3749116" y="4461535"/>
                </a:lnTo>
                <a:lnTo>
                  <a:pt x="3785971" y="4488967"/>
                </a:lnTo>
                <a:lnTo>
                  <a:pt x="3824643" y="4513999"/>
                </a:lnTo>
                <a:lnTo>
                  <a:pt x="3864991" y="4536503"/>
                </a:lnTo>
                <a:lnTo>
                  <a:pt x="3906913" y="4556366"/>
                </a:lnTo>
                <a:lnTo>
                  <a:pt x="3950309" y="4573473"/>
                </a:lnTo>
                <a:lnTo>
                  <a:pt x="3995051" y="4587735"/>
                </a:lnTo>
                <a:lnTo>
                  <a:pt x="4041051" y="4599013"/>
                </a:lnTo>
                <a:lnTo>
                  <a:pt x="4088180" y="4607204"/>
                </a:lnTo>
                <a:lnTo>
                  <a:pt x="4136326" y="4612208"/>
                </a:lnTo>
                <a:lnTo>
                  <a:pt x="4185399" y="4613897"/>
                </a:lnTo>
                <a:lnTo>
                  <a:pt x="4234459" y="4612208"/>
                </a:lnTo>
                <a:lnTo>
                  <a:pt x="4282618" y="4607204"/>
                </a:lnTo>
                <a:lnTo>
                  <a:pt x="4329747" y="4599013"/>
                </a:lnTo>
                <a:lnTo>
                  <a:pt x="4375734" y="4587735"/>
                </a:lnTo>
                <a:lnTo>
                  <a:pt x="4420489" y="4573473"/>
                </a:lnTo>
                <a:lnTo>
                  <a:pt x="4463872" y="4556366"/>
                </a:lnTo>
                <a:lnTo>
                  <a:pt x="4505807" y="4536503"/>
                </a:lnTo>
                <a:lnTo>
                  <a:pt x="4546155" y="4513999"/>
                </a:lnTo>
                <a:lnTo>
                  <a:pt x="4584814" y="4488967"/>
                </a:lnTo>
                <a:lnTo>
                  <a:pt x="4616424" y="4465447"/>
                </a:lnTo>
                <a:lnTo>
                  <a:pt x="4656633" y="4431792"/>
                </a:lnTo>
                <a:lnTo>
                  <a:pt x="4689576" y="4399864"/>
                </a:lnTo>
                <a:lnTo>
                  <a:pt x="4720387" y="4365841"/>
                </a:lnTo>
                <a:lnTo>
                  <a:pt x="4748949" y="4329874"/>
                </a:lnTo>
                <a:lnTo>
                  <a:pt x="4775162" y="4292041"/>
                </a:lnTo>
                <a:lnTo>
                  <a:pt x="4798923" y="4252468"/>
                </a:lnTo>
                <a:lnTo>
                  <a:pt x="4820107" y="4211256"/>
                </a:lnTo>
                <a:lnTo>
                  <a:pt x="4838598" y="4168533"/>
                </a:lnTo>
                <a:close/>
              </a:path>
              <a:path extrusionOk="0" h="4752975" w="4857750">
                <a:moveTo>
                  <a:pt x="4857293" y="702462"/>
                </a:moveTo>
                <a:lnTo>
                  <a:pt x="4831600" y="631863"/>
                </a:lnTo>
                <a:lnTo>
                  <a:pt x="4802378" y="601840"/>
                </a:lnTo>
                <a:lnTo>
                  <a:pt x="4764798" y="575335"/>
                </a:lnTo>
                <a:lnTo>
                  <a:pt x="4720806" y="552361"/>
                </a:lnTo>
                <a:lnTo>
                  <a:pt x="4672304" y="532904"/>
                </a:lnTo>
                <a:lnTo>
                  <a:pt x="4621225" y="516991"/>
                </a:lnTo>
                <a:lnTo>
                  <a:pt x="4569498" y="504609"/>
                </a:lnTo>
                <a:lnTo>
                  <a:pt x="4519053" y="495757"/>
                </a:lnTo>
                <a:lnTo>
                  <a:pt x="4471822" y="490435"/>
                </a:lnTo>
                <a:lnTo>
                  <a:pt x="4429709" y="488670"/>
                </a:lnTo>
                <a:lnTo>
                  <a:pt x="4416044" y="488886"/>
                </a:lnTo>
                <a:lnTo>
                  <a:pt x="4401617" y="489546"/>
                </a:lnTo>
                <a:lnTo>
                  <a:pt x="4386504" y="490601"/>
                </a:lnTo>
                <a:lnTo>
                  <a:pt x="4370768" y="492023"/>
                </a:lnTo>
                <a:lnTo>
                  <a:pt x="4410456" y="524789"/>
                </a:lnTo>
                <a:lnTo>
                  <a:pt x="4443628" y="562013"/>
                </a:lnTo>
                <a:lnTo>
                  <a:pt x="4468952" y="603885"/>
                </a:lnTo>
                <a:lnTo>
                  <a:pt x="4485119" y="650633"/>
                </a:lnTo>
                <a:lnTo>
                  <a:pt x="4490796" y="702462"/>
                </a:lnTo>
                <a:lnTo>
                  <a:pt x="4490796" y="855167"/>
                </a:lnTo>
                <a:lnTo>
                  <a:pt x="4857293" y="855167"/>
                </a:lnTo>
                <a:lnTo>
                  <a:pt x="4857293" y="702462"/>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81" name="Google Shape;81;p17"/>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2" name="Google Shape;82;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3" name="Google Shape;83;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4" name="Google Shape;84;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5" name="Google Shape;85;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6" name="Google Shape;86;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7" name="Shape 87"/>
        <p:cNvGrpSpPr/>
        <p:nvPr/>
      </p:nvGrpSpPr>
      <p:grpSpPr>
        <a:xfrm>
          <a:off x="0" y="0"/>
          <a:ext cx="0" cy="0"/>
          <a:chOff x="0" y="0"/>
          <a:chExt cx="0" cy="0"/>
        </a:xfrm>
      </p:grpSpPr>
      <p:sp>
        <p:nvSpPr>
          <p:cNvPr id="88" name="Google Shape;88;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9" name="Google Shape;89;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0" name="Google Shape;90;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1" name="Google Shape;91;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2" name="Google Shape;52;p13"/>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2500" u="none" cap="none" strike="noStrike">
                <a:solidFill>
                  <a:schemeClr val="lt1"/>
                </a:solidFill>
                <a:latin typeface="Trebuchet MS"/>
                <a:ea typeface="Trebuchet MS"/>
                <a:cs typeface="Trebuchet MS"/>
                <a:sym typeface="Trebuchet MS"/>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3" name="Google Shape;53;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0" i="0" sz="900" u="none" cap="none" strike="noStrike">
                <a:latin typeface="Calibri"/>
                <a:ea typeface="Calibri"/>
                <a:cs typeface="Calibri"/>
                <a:sym typeface="Calibri"/>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33.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34.png"/><Relationship Id="rId7"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6.jp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8.png"/><Relationship Id="rId5" Type="http://schemas.openxmlformats.org/officeDocument/2006/relationships/image" Target="../media/image35.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6.png"/><Relationship Id="rId5"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6.jp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jp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6.jp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jp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30.png"/><Relationship Id="rId7"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0" l="0" r="0" t="0"/>
          <a:stretch/>
        </p:blipFill>
        <p:spPr>
          <a:xfrm>
            <a:off x="7573505" y="150779"/>
            <a:ext cx="1133474" cy="333374"/>
          </a:xfrm>
          <a:prstGeom prst="rect">
            <a:avLst/>
          </a:prstGeom>
          <a:noFill/>
          <a:ln>
            <a:noFill/>
          </a:ln>
        </p:spPr>
      </p:pic>
      <p:sp>
        <p:nvSpPr>
          <p:cNvPr id="98" name="Google Shape;98;p19"/>
          <p:cNvSpPr txBox="1"/>
          <p:nvPr>
            <p:ph type="title"/>
          </p:nvPr>
        </p:nvSpPr>
        <p:spPr>
          <a:xfrm>
            <a:off x="1660349" y="2652950"/>
            <a:ext cx="5823300" cy="1735500"/>
          </a:xfrm>
          <a:prstGeom prst="rect">
            <a:avLst/>
          </a:prstGeom>
          <a:noFill/>
          <a:ln>
            <a:noFill/>
          </a:ln>
        </p:spPr>
        <p:txBody>
          <a:bodyPr anchorCtr="0" anchor="t" bIns="0" lIns="0" spcFirstLastPara="1" rIns="0" wrap="square" tIns="161600">
            <a:spAutoFit/>
          </a:bodyPr>
          <a:lstStyle/>
          <a:p>
            <a:pPr indent="0" lvl="0" marL="0" rtl="0" algn="ctr">
              <a:lnSpc>
                <a:spcPct val="100000"/>
              </a:lnSpc>
              <a:spcBef>
                <a:spcPts val="0"/>
              </a:spcBef>
              <a:spcAft>
                <a:spcPts val="0"/>
              </a:spcAft>
              <a:buNone/>
            </a:pPr>
            <a:r>
              <a:rPr lang="en" sz="3600"/>
              <a:t>PLATINUM CHALLENGE</a:t>
            </a:r>
            <a:endParaRPr sz="3600"/>
          </a:p>
          <a:p>
            <a:pPr indent="0" lvl="0" marL="2057400" marR="2057400" rtl="0" algn="ctr">
              <a:lnSpc>
                <a:spcPct val="114999"/>
              </a:lnSpc>
              <a:spcBef>
                <a:spcPts val="200"/>
              </a:spcBef>
              <a:spcAft>
                <a:spcPts val="0"/>
              </a:spcAft>
              <a:buNone/>
            </a:pPr>
            <a:r>
              <a:rPr b="0" lang="en" sz="1300"/>
              <a:t>Created By : Group 2 </a:t>
            </a:r>
            <a:endParaRPr b="0" sz="1300"/>
          </a:p>
          <a:p>
            <a:pPr indent="0" lvl="0" marL="2057400" marR="2057400" rtl="0" algn="ctr">
              <a:lnSpc>
                <a:spcPct val="114999"/>
              </a:lnSpc>
              <a:spcBef>
                <a:spcPts val="200"/>
              </a:spcBef>
              <a:spcAft>
                <a:spcPts val="0"/>
              </a:spcAft>
              <a:buNone/>
            </a:pPr>
            <a:r>
              <a:rPr lang="en" sz="1400"/>
              <a:t>Reza Fakhrurozi Fakhri Fendiansyah</a:t>
            </a:r>
            <a:endParaRPr sz="1400"/>
          </a:p>
          <a:p>
            <a:pPr indent="0" lvl="0" marL="2057400" marR="2057400" rtl="0" algn="ctr">
              <a:lnSpc>
                <a:spcPct val="114999"/>
              </a:lnSpc>
              <a:spcBef>
                <a:spcPts val="200"/>
              </a:spcBef>
              <a:spcAft>
                <a:spcPts val="0"/>
              </a:spcAft>
              <a:buNone/>
            </a:pPr>
            <a:r>
              <a:rPr lang="en" sz="1400"/>
              <a:t>Alif Septian</a:t>
            </a:r>
            <a:endParaRPr sz="1400"/>
          </a:p>
        </p:txBody>
      </p:sp>
      <p:sp>
        <p:nvSpPr>
          <p:cNvPr id="99" name="Google Shape;99;p19"/>
          <p:cNvSpPr txBox="1"/>
          <p:nvPr/>
        </p:nvSpPr>
        <p:spPr>
          <a:xfrm>
            <a:off x="7644338" y="545410"/>
            <a:ext cx="9918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2 </a:t>
            </a:r>
            <a:r>
              <a:rPr b="1" lang="en" sz="1000">
                <a:solidFill>
                  <a:srgbClr val="FFFFFF"/>
                </a:solidFill>
                <a:latin typeface="Trebuchet MS"/>
                <a:ea typeface="Trebuchet MS"/>
                <a:cs typeface="Trebuchet MS"/>
                <a:sym typeface="Trebuchet MS"/>
              </a:rPr>
              <a:t>Februari 2024</a:t>
            </a:r>
            <a:endParaRPr sz="1000">
              <a:latin typeface="Trebuchet MS"/>
              <a:ea typeface="Trebuchet MS"/>
              <a:cs typeface="Trebuchet MS"/>
              <a:sym typeface="Trebuchet MS"/>
            </a:endParaRPr>
          </a:p>
        </p:txBody>
      </p:sp>
      <p:pic>
        <p:nvPicPr>
          <p:cNvPr id="100" name="Google Shape;100;p19"/>
          <p:cNvPicPr preferRelativeResize="0"/>
          <p:nvPr/>
        </p:nvPicPr>
        <p:blipFill rotWithShape="1">
          <a:blip r:embed="rId4">
            <a:alphaModFix/>
          </a:blip>
          <a:srcRect b="0" l="0" r="0" t="0"/>
          <a:stretch/>
        </p:blipFill>
        <p:spPr>
          <a:xfrm>
            <a:off x="7768895" y="4539316"/>
            <a:ext cx="1050502" cy="525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52" name="Google Shape;252;p28"/>
          <p:cNvSpPr/>
          <p:nvPr/>
        </p:nvSpPr>
        <p:spPr>
          <a:xfrm>
            <a:off x="433434" y="1452046"/>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3" name="Google Shape;253;p28"/>
          <p:cNvSpPr txBox="1"/>
          <p:nvPr/>
        </p:nvSpPr>
        <p:spPr>
          <a:xfrm>
            <a:off x="1596075" y="1365976"/>
            <a:ext cx="6840300" cy="228000"/>
          </a:xfrm>
          <a:prstGeom prst="rect">
            <a:avLst/>
          </a:prstGeom>
          <a:noFill/>
          <a:ln>
            <a:noFill/>
          </a:ln>
        </p:spPr>
        <p:txBody>
          <a:bodyPr anchorCtr="0" anchor="t" bIns="0" lIns="0" spcFirstLastPara="1" rIns="0" wrap="square" tIns="27625">
            <a:spAutoFit/>
          </a:bodyPr>
          <a:lstStyle/>
          <a:p>
            <a:pPr indent="0" lvl="0" marL="0" marR="0" rtl="0" algn="l">
              <a:lnSpc>
                <a:spcPct val="100000"/>
              </a:lnSpc>
              <a:spcBef>
                <a:spcPts val="0"/>
              </a:spcBef>
              <a:spcAft>
                <a:spcPts val="0"/>
              </a:spcAft>
              <a:buClr>
                <a:srgbClr val="000000"/>
              </a:buClr>
              <a:buSzPts val="1200"/>
              <a:buFont typeface="Arial"/>
              <a:buNone/>
            </a:pPr>
            <a:r>
              <a:rPr lang="en" sz="1300">
                <a:solidFill>
                  <a:srgbClr val="F2F2F2"/>
                </a:solidFill>
                <a:latin typeface="Trebuchet MS"/>
                <a:ea typeface="Trebuchet MS"/>
                <a:cs typeface="Trebuchet MS"/>
                <a:sym typeface="Trebuchet MS"/>
              </a:rPr>
              <a:t>Hasil training model confusion </a:t>
            </a:r>
            <a:r>
              <a:rPr lang="en" sz="1300">
                <a:solidFill>
                  <a:srgbClr val="F2F2F2"/>
                </a:solidFill>
                <a:latin typeface="Trebuchet MS"/>
                <a:ea typeface="Trebuchet MS"/>
                <a:cs typeface="Trebuchet MS"/>
                <a:sym typeface="Trebuchet MS"/>
              </a:rPr>
              <a:t>matrix</a:t>
            </a:r>
            <a:r>
              <a:rPr lang="en" sz="1300">
                <a:solidFill>
                  <a:srgbClr val="F2F2F2"/>
                </a:solidFill>
                <a:latin typeface="Trebuchet MS"/>
                <a:ea typeface="Trebuchet MS"/>
                <a:cs typeface="Trebuchet MS"/>
                <a:sym typeface="Trebuchet MS"/>
              </a:rPr>
              <a:t> pada neural network di dapat dari hasil test.</a:t>
            </a:r>
            <a:endParaRPr i="0" sz="1300" u="none" cap="none" strike="noStrike">
              <a:solidFill>
                <a:srgbClr val="F2F2F2"/>
              </a:solidFill>
              <a:latin typeface="Trebuchet MS"/>
              <a:ea typeface="Trebuchet MS"/>
              <a:cs typeface="Trebuchet MS"/>
              <a:sym typeface="Trebuchet MS"/>
            </a:endParaRPr>
          </a:p>
        </p:txBody>
      </p:sp>
      <p:sp>
        <p:nvSpPr>
          <p:cNvPr id="254" name="Google Shape;254;p28"/>
          <p:cNvSpPr txBox="1"/>
          <p:nvPr/>
        </p:nvSpPr>
        <p:spPr>
          <a:xfrm>
            <a:off x="349074" y="1705036"/>
            <a:ext cx="1004400" cy="3297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Result</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255" name="Google Shape;255;p28"/>
          <p:cNvPicPr preferRelativeResize="0"/>
          <p:nvPr/>
        </p:nvPicPr>
        <p:blipFill rotWithShape="1">
          <a:blip r:embed="rId3">
            <a:alphaModFix/>
          </a:blip>
          <a:srcRect b="0" l="0" r="0" t="0"/>
          <a:stretch/>
        </p:blipFill>
        <p:spPr>
          <a:xfrm>
            <a:off x="1549105" y="2867191"/>
            <a:ext cx="461035" cy="461035"/>
          </a:xfrm>
          <a:prstGeom prst="rect">
            <a:avLst/>
          </a:prstGeom>
          <a:noFill/>
          <a:ln>
            <a:noFill/>
          </a:ln>
        </p:spPr>
      </p:pic>
      <p:pic>
        <p:nvPicPr>
          <p:cNvPr id="256" name="Google Shape;256;p28"/>
          <p:cNvPicPr preferRelativeResize="0"/>
          <p:nvPr/>
        </p:nvPicPr>
        <p:blipFill rotWithShape="1">
          <a:blip r:embed="rId4">
            <a:alphaModFix/>
          </a:blip>
          <a:srcRect b="0" l="0" r="0" t="0"/>
          <a:stretch/>
        </p:blipFill>
        <p:spPr>
          <a:xfrm>
            <a:off x="7952481" y="92005"/>
            <a:ext cx="1133474" cy="333374"/>
          </a:xfrm>
          <a:prstGeom prst="rect">
            <a:avLst/>
          </a:prstGeom>
          <a:noFill/>
          <a:ln>
            <a:noFill/>
          </a:ln>
        </p:spPr>
      </p:pic>
      <p:pic>
        <p:nvPicPr>
          <p:cNvPr id="257" name="Google Shape;257;p28"/>
          <p:cNvPicPr preferRelativeResize="0"/>
          <p:nvPr/>
        </p:nvPicPr>
        <p:blipFill rotWithShape="1">
          <a:blip r:embed="rId5">
            <a:alphaModFix/>
          </a:blip>
          <a:srcRect b="0" l="0" r="0" t="0"/>
          <a:stretch/>
        </p:blipFill>
        <p:spPr>
          <a:xfrm>
            <a:off x="7993970" y="4515391"/>
            <a:ext cx="1050502" cy="525251"/>
          </a:xfrm>
          <a:prstGeom prst="rect">
            <a:avLst/>
          </a:prstGeom>
          <a:noFill/>
          <a:ln>
            <a:noFill/>
          </a:ln>
        </p:spPr>
      </p:pic>
      <p:pic>
        <p:nvPicPr>
          <p:cNvPr id="258" name="Google Shape;258;p28"/>
          <p:cNvPicPr preferRelativeResize="0"/>
          <p:nvPr/>
        </p:nvPicPr>
        <p:blipFill>
          <a:blip r:embed="rId6">
            <a:alphaModFix/>
          </a:blip>
          <a:stretch>
            <a:fillRect/>
          </a:stretch>
        </p:blipFill>
        <p:spPr>
          <a:xfrm>
            <a:off x="3156491" y="1628401"/>
            <a:ext cx="2831022" cy="3244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64" name="Google Shape;264;p29"/>
          <p:cNvSpPr/>
          <p:nvPr/>
        </p:nvSpPr>
        <p:spPr>
          <a:xfrm>
            <a:off x="595109" y="1168521"/>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5" name="Google Shape;265;p29"/>
          <p:cNvSpPr txBox="1"/>
          <p:nvPr/>
        </p:nvSpPr>
        <p:spPr>
          <a:xfrm>
            <a:off x="1588225" y="1344238"/>
            <a:ext cx="6536100" cy="4281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200"/>
              <a:buFont typeface="Arial"/>
              <a:buNone/>
            </a:pPr>
            <a:r>
              <a:rPr i="0" lang="en" sz="1300" u="none" cap="none" strike="noStrike">
                <a:solidFill>
                  <a:srgbClr val="F2F2F2"/>
                </a:solidFill>
                <a:latin typeface="Trebuchet MS"/>
                <a:ea typeface="Trebuchet MS"/>
                <a:cs typeface="Trebuchet MS"/>
                <a:sym typeface="Trebuchet MS"/>
              </a:rPr>
              <a:t>Kemudian melakukan cross validation dengan metode </a:t>
            </a:r>
            <a:r>
              <a:rPr lang="en" sz="1300">
                <a:solidFill>
                  <a:srgbClr val="F2F2F2"/>
                </a:solidFill>
                <a:latin typeface="Trebuchet MS"/>
                <a:ea typeface="Trebuchet MS"/>
                <a:cs typeface="Trebuchet MS"/>
                <a:sym typeface="Trebuchet MS"/>
              </a:rPr>
              <a:t>K</a:t>
            </a:r>
            <a:r>
              <a:rPr i="0" lang="en" sz="1300" u="none" cap="none" strike="noStrike">
                <a:solidFill>
                  <a:srgbClr val="F2F2F2"/>
                </a:solidFill>
                <a:latin typeface="Trebuchet MS"/>
                <a:ea typeface="Trebuchet MS"/>
                <a:cs typeface="Trebuchet MS"/>
                <a:sym typeface="Trebuchet MS"/>
              </a:rPr>
              <a:t>Fol</a:t>
            </a:r>
            <a:r>
              <a:rPr lang="en" sz="1300">
                <a:solidFill>
                  <a:srgbClr val="F2F2F2"/>
                </a:solidFill>
                <a:latin typeface="Trebuchet MS"/>
                <a:ea typeface="Trebuchet MS"/>
                <a:cs typeface="Trebuchet MS"/>
                <a:sym typeface="Trebuchet MS"/>
              </a:rPr>
              <a:t>d lalu di reset index. Dan didapatkan mean accuracynya 0.87</a:t>
            </a:r>
            <a:endParaRPr i="0" sz="1300" u="none" cap="none" strike="noStrike">
              <a:solidFill>
                <a:srgbClr val="F2F2F2"/>
              </a:solidFill>
              <a:latin typeface="Trebuchet MS"/>
              <a:ea typeface="Trebuchet MS"/>
              <a:cs typeface="Trebuchet MS"/>
              <a:sym typeface="Trebuchet MS"/>
            </a:endParaRPr>
          </a:p>
        </p:txBody>
      </p:sp>
      <p:sp>
        <p:nvSpPr>
          <p:cNvPr id="266" name="Google Shape;266;p29"/>
          <p:cNvSpPr txBox="1"/>
          <p:nvPr/>
        </p:nvSpPr>
        <p:spPr>
          <a:xfrm>
            <a:off x="510711" y="1298261"/>
            <a:ext cx="1004400" cy="491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Cross</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Validation</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267" name="Google Shape;267;p29"/>
          <p:cNvPicPr preferRelativeResize="0"/>
          <p:nvPr/>
        </p:nvPicPr>
        <p:blipFill rotWithShape="1">
          <a:blip r:embed="rId3">
            <a:alphaModFix/>
          </a:blip>
          <a:srcRect b="0" l="0" r="0" t="0"/>
          <a:stretch/>
        </p:blipFill>
        <p:spPr>
          <a:xfrm>
            <a:off x="1054130" y="3701607"/>
            <a:ext cx="461035" cy="461035"/>
          </a:xfrm>
          <a:prstGeom prst="rect">
            <a:avLst/>
          </a:prstGeom>
          <a:noFill/>
          <a:ln>
            <a:noFill/>
          </a:ln>
        </p:spPr>
      </p:pic>
      <p:pic>
        <p:nvPicPr>
          <p:cNvPr descr="Right pointing backhand index with solid fill" id="268" name="Google Shape;268;p29"/>
          <p:cNvPicPr preferRelativeResize="0"/>
          <p:nvPr/>
        </p:nvPicPr>
        <p:blipFill rotWithShape="1">
          <a:blip r:embed="rId3">
            <a:alphaModFix/>
          </a:blip>
          <a:srcRect b="0" l="0" r="0" t="0"/>
          <a:stretch/>
        </p:blipFill>
        <p:spPr>
          <a:xfrm>
            <a:off x="1014805" y="2284116"/>
            <a:ext cx="461035" cy="461035"/>
          </a:xfrm>
          <a:prstGeom prst="rect">
            <a:avLst/>
          </a:prstGeom>
          <a:noFill/>
          <a:ln>
            <a:noFill/>
          </a:ln>
        </p:spPr>
      </p:pic>
      <p:pic>
        <p:nvPicPr>
          <p:cNvPr id="269" name="Google Shape;269;p29"/>
          <p:cNvPicPr preferRelativeResize="0"/>
          <p:nvPr/>
        </p:nvPicPr>
        <p:blipFill rotWithShape="1">
          <a:blip r:embed="rId4">
            <a:alphaModFix/>
          </a:blip>
          <a:srcRect b="0" l="0" r="0" t="0"/>
          <a:stretch/>
        </p:blipFill>
        <p:spPr>
          <a:xfrm>
            <a:off x="7940393" y="77305"/>
            <a:ext cx="1133474" cy="333374"/>
          </a:xfrm>
          <a:prstGeom prst="rect">
            <a:avLst/>
          </a:prstGeom>
          <a:noFill/>
          <a:ln>
            <a:noFill/>
          </a:ln>
        </p:spPr>
      </p:pic>
      <p:pic>
        <p:nvPicPr>
          <p:cNvPr id="270" name="Google Shape;270;p29"/>
          <p:cNvPicPr preferRelativeResize="0"/>
          <p:nvPr/>
        </p:nvPicPr>
        <p:blipFill rotWithShape="1">
          <a:blip r:embed="rId5">
            <a:alphaModFix/>
          </a:blip>
          <a:srcRect b="0" l="0" r="0" t="0"/>
          <a:stretch/>
        </p:blipFill>
        <p:spPr>
          <a:xfrm>
            <a:off x="8023370" y="4530091"/>
            <a:ext cx="1050502" cy="525251"/>
          </a:xfrm>
          <a:prstGeom prst="rect">
            <a:avLst/>
          </a:prstGeom>
          <a:noFill/>
          <a:ln>
            <a:noFill/>
          </a:ln>
        </p:spPr>
      </p:pic>
      <p:pic>
        <p:nvPicPr>
          <p:cNvPr id="271" name="Google Shape;271;p29"/>
          <p:cNvPicPr preferRelativeResize="0"/>
          <p:nvPr/>
        </p:nvPicPr>
        <p:blipFill>
          <a:blip r:embed="rId6">
            <a:alphaModFix/>
          </a:blip>
          <a:stretch>
            <a:fillRect/>
          </a:stretch>
        </p:blipFill>
        <p:spPr>
          <a:xfrm>
            <a:off x="1919300" y="3311025"/>
            <a:ext cx="4624875" cy="1552125"/>
          </a:xfrm>
          <a:prstGeom prst="rect">
            <a:avLst/>
          </a:prstGeom>
          <a:noFill/>
          <a:ln>
            <a:noFill/>
          </a:ln>
        </p:spPr>
      </p:pic>
      <p:pic>
        <p:nvPicPr>
          <p:cNvPr id="272" name="Google Shape;272;p29"/>
          <p:cNvPicPr preferRelativeResize="0"/>
          <p:nvPr/>
        </p:nvPicPr>
        <p:blipFill>
          <a:blip r:embed="rId7">
            <a:alphaModFix/>
          </a:blip>
          <a:stretch>
            <a:fillRect/>
          </a:stretch>
        </p:blipFill>
        <p:spPr>
          <a:xfrm>
            <a:off x="1919300" y="2097888"/>
            <a:ext cx="3554525" cy="11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5522600" y="138627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NN</a:t>
            </a:r>
            <a:r>
              <a:rPr lang="en" sz="3000"/>
              <a:t> API Result -</a:t>
            </a:r>
            <a:endParaRPr sz="3000"/>
          </a:p>
          <a:p>
            <a:pPr indent="0" lvl="0" marL="0" rtl="0" algn="l">
              <a:spcBef>
                <a:spcPts val="0"/>
              </a:spcBef>
              <a:spcAft>
                <a:spcPts val="0"/>
              </a:spcAft>
              <a:buNone/>
            </a:pPr>
            <a:r>
              <a:rPr lang="en" sz="3000"/>
              <a:t>File Upload</a:t>
            </a:r>
            <a:endParaRPr sz="3000"/>
          </a:p>
        </p:txBody>
      </p:sp>
      <p:pic>
        <p:nvPicPr>
          <p:cNvPr id="278" name="Google Shape;278;p30"/>
          <p:cNvPicPr preferRelativeResize="0"/>
          <p:nvPr/>
        </p:nvPicPr>
        <p:blipFill rotWithShape="1">
          <a:blip r:embed="rId3">
            <a:alphaModFix/>
          </a:blip>
          <a:srcRect b="0" l="0" r="0" t="0"/>
          <a:stretch/>
        </p:blipFill>
        <p:spPr>
          <a:xfrm>
            <a:off x="7925693" y="121405"/>
            <a:ext cx="1133474" cy="333374"/>
          </a:xfrm>
          <a:prstGeom prst="rect">
            <a:avLst/>
          </a:prstGeom>
          <a:noFill/>
          <a:ln>
            <a:noFill/>
          </a:ln>
        </p:spPr>
      </p:pic>
      <p:pic>
        <p:nvPicPr>
          <p:cNvPr id="279" name="Google Shape;279;p30"/>
          <p:cNvPicPr preferRelativeResize="0"/>
          <p:nvPr/>
        </p:nvPicPr>
        <p:blipFill rotWithShape="1">
          <a:blip r:embed="rId4">
            <a:alphaModFix/>
          </a:blip>
          <a:srcRect b="0" l="0" r="0" t="0"/>
          <a:stretch/>
        </p:blipFill>
        <p:spPr>
          <a:xfrm>
            <a:off x="8008670" y="4577141"/>
            <a:ext cx="1050502" cy="525251"/>
          </a:xfrm>
          <a:prstGeom prst="rect">
            <a:avLst/>
          </a:prstGeom>
          <a:noFill/>
          <a:ln>
            <a:noFill/>
          </a:ln>
        </p:spPr>
      </p:pic>
      <p:pic>
        <p:nvPicPr>
          <p:cNvPr id="280" name="Google Shape;280;p30"/>
          <p:cNvPicPr preferRelativeResize="0"/>
          <p:nvPr/>
        </p:nvPicPr>
        <p:blipFill>
          <a:blip r:embed="rId5">
            <a:alphaModFix/>
          </a:blip>
          <a:stretch>
            <a:fillRect/>
          </a:stretch>
        </p:blipFill>
        <p:spPr>
          <a:xfrm>
            <a:off x="6371074" y="2716500"/>
            <a:ext cx="1428750" cy="1428750"/>
          </a:xfrm>
          <a:prstGeom prst="rect">
            <a:avLst/>
          </a:prstGeom>
          <a:noFill/>
          <a:ln>
            <a:noFill/>
          </a:ln>
        </p:spPr>
      </p:pic>
      <p:pic>
        <p:nvPicPr>
          <p:cNvPr id="281" name="Google Shape;281;p30"/>
          <p:cNvPicPr preferRelativeResize="0"/>
          <p:nvPr/>
        </p:nvPicPr>
        <p:blipFill>
          <a:blip r:embed="rId6">
            <a:alphaModFix/>
          </a:blip>
          <a:stretch>
            <a:fillRect/>
          </a:stretch>
        </p:blipFill>
        <p:spPr>
          <a:xfrm>
            <a:off x="465275" y="585925"/>
            <a:ext cx="4835525" cy="39912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5797837" y="136082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NN</a:t>
            </a:r>
            <a:r>
              <a:rPr lang="en" sz="3000"/>
              <a:t> API Result -</a:t>
            </a:r>
            <a:endParaRPr sz="3000"/>
          </a:p>
          <a:p>
            <a:pPr indent="0" lvl="0" marL="0" rtl="0" algn="l">
              <a:spcBef>
                <a:spcPts val="0"/>
              </a:spcBef>
              <a:spcAft>
                <a:spcPts val="0"/>
              </a:spcAft>
              <a:buNone/>
            </a:pPr>
            <a:r>
              <a:rPr lang="en" sz="3000"/>
              <a:t>Text Input</a:t>
            </a:r>
            <a:endParaRPr sz="3000"/>
          </a:p>
        </p:txBody>
      </p:sp>
      <p:pic>
        <p:nvPicPr>
          <p:cNvPr id="287" name="Google Shape;287;p31"/>
          <p:cNvPicPr preferRelativeResize="0"/>
          <p:nvPr/>
        </p:nvPicPr>
        <p:blipFill rotWithShape="1">
          <a:blip r:embed="rId3">
            <a:alphaModFix/>
          </a:blip>
          <a:srcRect b="0" l="0" r="0" t="0"/>
          <a:stretch/>
        </p:blipFill>
        <p:spPr>
          <a:xfrm>
            <a:off x="7937781" y="150805"/>
            <a:ext cx="1133474" cy="333374"/>
          </a:xfrm>
          <a:prstGeom prst="rect">
            <a:avLst/>
          </a:prstGeom>
          <a:noFill/>
          <a:ln>
            <a:noFill/>
          </a:ln>
        </p:spPr>
      </p:pic>
      <p:pic>
        <p:nvPicPr>
          <p:cNvPr id="288" name="Google Shape;288;p31"/>
          <p:cNvPicPr preferRelativeResize="0"/>
          <p:nvPr/>
        </p:nvPicPr>
        <p:blipFill rotWithShape="1">
          <a:blip r:embed="rId4">
            <a:alphaModFix/>
          </a:blip>
          <a:srcRect b="0" l="0" r="0" t="0"/>
          <a:stretch/>
        </p:blipFill>
        <p:spPr>
          <a:xfrm>
            <a:off x="7979270" y="4530091"/>
            <a:ext cx="1050502" cy="525251"/>
          </a:xfrm>
          <a:prstGeom prst="rect">
            <a:avLst/>
          </a:prstGeom>
          <a:noFill/>
          <a:ln>
            <a:noFill/>
          </a:ln>
        </p:spPr>
      </p:pic>
      <p:pic>
        <p:nvPicPr>
          <p:cNvPr id="289" name="Google Shape;289;p31"/>
          <p:cNvPicPr preferRelativeResize="0"/>
          <p:nvPr/>
        </p:nvPicPr>
        <p:blipFill>
          <a:blip r:embed="rId5">
            <a:alphaModFix/>
          </a:blip>
          <a:stretch>
            <a:fillRect/>
          </a:stretch>
        </p:blipFill>
        <p:spPr>
          <a:xfrm>
            <a:off x="6371062" y="2571750"/>
            <a:ext cx="1428750" cy="1428750"/>
          </a:xfrm>
          <a:prstGeom prst="rect">
            <a:avLst/>
          </a:prstGeom>
          <a:noFill/>
          <a:ln>
            <a:noFill/>
          </a:ln>
        </p:spPr>
      </p:pic>
      <p:pic>
        <p:nvPicPr>
          <p:cNvPr id="290" name="Google Shape;290;p31"/>
          <p:cNvPicPr preferRelativeResize="0"/>
          <p:nvPr/>
        </p:nvPicPr>
        <p:blipFill>
          <a:blip r:embed="rId6">
            <a:alphaModFix/>
          </a:blip>
          <a:stretch>
            <a:fillRect/>
          </a:stretch>
        </p:blipFill>
        <p:spPr>
          <a:xfrm>
            <a:off x="343050" y="865075"/>
            <a:ext cx="5319526" cy="345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41478" y="180180"/>
            <a:ext cx="3259800" cy="838500"/>
          </a:xfrm>
          <a:prstGeom prst="rect">
            <a:avLst/>
          </a:prstGeom>
          <a:noFill/>
          <a:ln>
            <a:noFill/>
          </a:ln>
        </p:spPr>
        <p:txBody>
          <a:bodyPr anchorCtr="0" anchor="t" bIns="0" lIns="0" spcFirstLastPara="1" rIns="0" wrap="square" tIns="6025">
            <a:spAutoFit/>
          </a:bodyPr>
          <a:lstStyle/>
          <a:p>
            <a:pPr indent="0" lvl="0" marL="12700" marR="0" rtl="0" algn="l">
              <a:lnSpc>
                <a:spcPct val="116300"/>
              </a:lnSpc>
              <a:spcBef>
                <a:spcPts val="0"/>
              </a:spcBef>
              <a:spcAft>
                <a:spcPts val="0"/>
              </a:spcAft>
              <a:buSzPts val="700"/>
              <a:buNone/>
            </a:pPr>
            <a:r>
              <a:rPr lang="en"/>
              <a:t>MODEL TRAINING DAN EVALUATION</a:t>
            </a:r>
            <a:endParaRPr/>
          </a:p>
        </p:txBody>
      </p:sp>
      <p:sp>
        <p:nvSpPr>
          <p:cNvPr id="296" name="Google Shape;296;p32"/>
          <p:cNvSpPr/>
          <p:nvPr/>
        </p:nvSpPr>
        <p:spPr>
          <a:xfrm>
            <a:off x="240214" y="1571837"/>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97" name="Google Shape;297;p32"/>
          <p:cNvSpPr txBox="1"/>
          <p:nvPr/>
        </p:nvSpPr>
        <p:spPr>
          <a:xfrm>
            <a:off x="1229867" y="3162510"/>
            <a:ext cx="2718600" cy="1105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rebuchet MS"/>
                <a:ea typeface="Trebuchet MS"/>
                <a:cs typeface="Trebuchet MS"/>
                <a:sym typeface="Trebuchet MS"/>
              </a:rPr>
              <a:t>Data yang telah di-cleansing kemudian dilakukan feature extraction untuk mengubah text menjadi vector (tokenizer dan pad sequences).</a:t>
            </a:r>
            <a:endParaRPr i="0" sz="1400" u="none" cap="none" strike="noStrike">
              <a:solidFill>
                <a:srgbClr val="000000"/>
              </a:solidFill>
              <a:latin typeface="Trebuchet MS"/>
              <a:ea typeface="Trebuchet MS"/>
              <a:cs typeface="Trebuchet MS"/>
              <a:sym typeface="Trebuchet MS"/>
            </a:endParaRPr>
          </a:p>
        </p:txBody>
      </p:sp>
      <p:sp>
        <p:nvSpPr>
          <p:cNvPr id="298" name="Google Shape;298;p32"/>
          <p:cNvSpPr txBox="1"/>
          <p:nvPr/>
        </p:nvSpPr>
        <p:spPr>
          <a:xfrm>
            <a:off x="385651" y="1863363"/>
            <a:ext cx="544800" cy="2526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Trebuchet MS"/>
                <a:ea typeface="Trebuchet MS"/>
                <a:cs typeface="Trebuchet MS"/>
                <a:sym typeface="Trebuchet MS"/>
              </a:rPr>
              <a:t>LSTM</a:t>
            </a:r>
            <a:endParaRPr i="0" sz="1600" u="none" cap="none" strike="noStrike">
              <a:solidFill>
                <a:srgbClr val="000000"/>
              </a:solidFill>
              <a:latin typeface="Trebuchet MS"/>
              <a:ea typeface="Trebuchet MS"/>
              <a:cs typeface="Trebuchet MS"/>
              <a:sym typeface="Trebuchet MS"/>
            </a:endParaRPr>
          </a:p>
        </p:txBody>
      </p:sp>
      <p:sp>
        <p:nvSpPr>
          <p:cNvPr id="299" name="Google Shape;299;p32"/>
          <p:cNvSpPr txBox="1"/>
          <p:nvPr/>
        </p:nvSpPr>
        <p:spPr>
          <a:xfrm>
            <a:off x="1229868" y="1664983"/>
            <a:ext cx="2718600" cy="723900"/>
          </a:xfrm>
          <a:prstGeom prst="rect">
            <a:avLst/>
          </a:prstGeom>
          <a:noFill/>
          <a:ln>
            <a:noFill/>
          </a:ln>
        </p:spPr>
        <p:txBody>
          <a:bodyPr anchorCtr="0" anchor="t" bIns="0" lIns="0" spcFirstLastPara="1" rIns="0" wrap="square" tIns="6350">
            <a:spAutoFit/>
          </a:bodyPr>
          <a:lstStyle/>
          <a:p>
            <a:pPr indent="0" lvl="0" marL="12700" marR="0" rtl="0" algn="l">
              <a:lnSpc>
                <a:spcPct val="116500"/>
              </a:lnSpc>
              <a:spcBef>
                <a:spcPts val="0"/>
              </a:spcBef>
              <a:spcAft>
                <a:spcPts val="0"/>
              </a:spcAft>
              <a:buClr>
                <a:srgbClr val="000000"/>
              </a:buClr>
              <a:buSzPts val="1400"/>
              <a:buFont typeface="Arial"/>
              <a:buNone/>
            </a:pPr>
            <a:r>
              <a:rPr i="0" lang="en" sz="1400" u="none" cap="none" strike="noStrike">
                <a:solidFill>
                  <a:schemeClr val="lt1"/>
                </a:solidFill>
                <a:latin typeface="Trebuchet MS"/>
                <a:ea typeface="Trebuchet MS"/>
                <a:cs typeface="Trebuchet MS"/>
                <a:sym typeface="Trebuchet MS"/>
              </a:rPr>
              <a:t>Proses melakukan split data menjadi 80% untuk data training dan 20% untuk data testing</a:t>
            </a:r>
            <a:endParaRPr i="0" sz="1400" u="none" cap="none" strike="noStrike">
              <a:solidFill>
                <a:schemeClr val="lt1"/>
              </a:solidFill>
              <a:latin typeface="Trebuchet MS"/>
              <a:ea typeface="Trebuchet MS"/>
              <a:cs typeface="Trebuchet MS"/>
              <a:sym typeface="Trebuchet MS"/>
            </a:endParaRPr>
          </a:p>
        </p:txBody>
      </p:sp>
      <p:pic>
        <p:nvPicPr>
          <p:cNvPr id="300" name="Google Shape;300;p32"/>
          <p:cNvPicPr preferRelativeResize="0"/>
          <p:nvPr/>
        </p:nvPicPr>
        <p:blipFill rotWithShape="1">
          <a:blip r:embed="rId3">
            <a:alphaModFix/>
          </a:blip>
          <a:srcRect b="0" l="0" r="0" t="0"/>
          <a:stretch/>
        </p:blipFill>
        <p:spPr>
          <a:xfrm>
            <a:off x="6518693" y="180180"/>
            <a:ext cx="1133474" cy="333374"/>
          </a:xfrm>
          <a:prstGeom prst="rect">
            <a:avLst/>
          </a:prstGeom>
          <a:noFill/>
          <a:ln>
            <a:noFill/>
          </a:ln>
        </p:spPr>
      </p:pic>
      <p:pic>
        <p:nvPicPr>
          <p:cNvPr descr="Right pointing backhand index with solid fill" id="301" name="Google Shape;301;p32"/>
          <p:cNvPicPr preferRelativeResize="0"/>
          <p:nvPr/>
        </p:nvPicPr>
        <p:blipFill rotWithShape="1">
          <a:blip r:embed="rId4">
            <a:alphaModFix/>
          </a:blip>
          <a:srcRect b="0" l="0" r="0" t="0"/>
          <a:stretch/>
        </p:blipFill>
        <p:spPr>
          <a:xfrm>
            <a:off x="3948544" y="1921054"/>
            <a:ext cx="461035" cy="461035"/>
          </a:xfrm>
          <a:prstGeom prst="rect">
            <a:avLst/>
          </a:prstGeom>
          <a:noFill/>
          <a:ln>
            <a:noFill/>
          </a:ln>
        </p:spPr>
      </p:pic>
      <p:pic>
        <p:nvPicPr>
          <p:cNvPr descr="Right pointing backhand index with solid fill" id="302" name="Google Shape;302;p32"/>
          <p:cNvPicPr preferRelativeResize="0"/>
          <p:nvPr/>
        </p:nvPicPr>
        <p:blipFill rotWithShape="1">
          <a:blip r:embed="rId4">
            <a:alphaModFix/>
          </a:blip>
          <a:srcRect b="0" l="0" r="0" t="0"/>
          <a:stretch/>
        </p:blipFill>
        <p:spPr>
          <a:xfrm>
            <a:off x="3948544" y="3521858"/>
            <a:ext cx="461035" cy="461035"/>
          </a:xfrm>
          <a:prstGeom prst="rect">
            <a:avLst/>
          </a:prstGeom>
          <a:noFill/>
          <a:ln>
            <a:noFill/>
          </a:ln>
        </p:spPr>
      </p:pic>
      <p:pic>
        <p:nvPicPr>
          <p:cNvPr id="303" name="Google Shape;303;p32"/>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04" name="Google Shape;304;p32"/>
          <p:cNvPicPr preferRelativeResize="0"/>
          <p:nvPr/>
        </p:nvPicPr>
        <p:blipFill>
          <a:blip r:embed="rId6">
            <a:alphaModFix/>
          </a:blip>
          <a:stretch>
            <a:fillRect/>
          </a:stretch>
        </p:blipFill>
        <p:spPr>
          <a:xfrm>
            <a:off x="4437625" y="1334045"/>
            <a:ext cx="4533376" cy="1385768"/>
          </a:xfrm>
          <a:prstGeom prst="rect">
            <a:avLst/>
          </a:prstGeom>
          <a:noFill/>
          <a:ln>
            <a:noFill/>
          </a:ln>
        </p:spPr>
      </p:pic>
      <p:pic>
        <p:nvPicPr>
          <p:cNvPr id="305" name="Google Shape;305;p32"/>
          <p:cNvPicPr preferRelativeResize="0"/>
          <p:nvPr/>
        </p:nvPicPr>
        <p:blipFill>
          <a:blip r:embed="rId7">
            <a:alphaModFix/>
          </a:blip>
          <a:stretch>
            <a:fillRect/>
          </a:stretch>
        </p:blipFill>
        <p:spPr>
          <a:xfrm>
            <a:off x="4409650" y="3035634"/>
            <a:ext cx="4546999" cy="14334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1476" y="180175"/>
            <a:ext cx="33438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311" name="Google Shape;311;p33"/>
          <p:cNvSpPr/>
          <p:nvPr/>
        </p:nvSpPr>
        <p:spPr>
          <a:xfrm>
            <a:off x="595109" y="1241692"/>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12" name="Google Shape;312;p33"/>
          <p:cNvSpPr txBox="1"/>
          <p:nvPr/>
        </p:nvSpPr>
        <p:spPr>
          <a:xfrm>
            <a:off x="1603947" y="1203075"/>
            <a:ext cx="5259000" cy="874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Hasil testing menggunakan model LSTM didapatkan </a:t>
            </a:r>
            <a:r>
              <a:rPr lang="en" sz="1100">
                <a:solidFill>
                  <a:srgbClr val="F2F2F2"/>
                </a:solidFill>
                <a:latin typeface="Trebuchet MS"/>
                <a:ea typeface="Trebuchet MS"/>
                <a:cs typeface="Trebuchet MS"/>
                <a:sym typeface="Trebuchet MS"/>
              </a:rPr>
              <a:t>hasil</a:t>
            </a:r>
            <a:r>
              <a:rPr i="0" lang="en" sz="1100" u="none" cap="none" strike="noStrike">
                <a:solidFill>
                  <a:srgbClr val="F2F2F2"/>
                </a:solidFill>
                <a:latin typeface="Trebuchet MS"/>
                <a:ea typeface="Trebuchet MS"/>
                <a:cs typeface="Trebuchet MS"/>
                <a:sym typeface="Trebuchet MS"/>
              </a:rPr>
              <a:t> f-1 score untuk sentiment;</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Negative: 0.84</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Neutral: 0.94</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Positive: 0.92</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Dengan early stopping yang terjadi di epoch 19 dari total 50 epoch</a:t>
            </a:r>
            <a:endParaRPr i="0" sz="1100" u="none" cap="none" strike="noStrike">
              <a:solidFill>
                <a:srgbClr val="F2F2F2"/>
              </a:solidFill>
              <a:latin typeface="Trebuchet MS"/>
              <a:ea typeface="Trebuchet MS"/>
              <a:cs typeface="Trebuchet MS"/>
              <a:sym typeface="Trebuchet MS"/>
            </a:endParaRPr>
          </a:p>
        </p:txBody>
      </p:sp>
      <p:sp>
        <p:nvSpPr>
          <p:cNvPr id="313" name="Google Shape;313;p33"/>
          <p:cNvSpPr txBox="1"/>
          <p:nvPr/>
        </p:nvSpPr>
        <p:spPr>
          <a:xfrm>
            <a:off x="595109" y="1421562"/>
            <a:ext cx="835800" cy="437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LSTM</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Result</a:t>
            </a:r>
            <a:endParaRPr>
              <a:latin typeface="Trebuchet MS"/>
              <a:ea typeface="Trebuchet MS"/>
              <a:cs typeface="Trebuchet MS"/>
              <a:sym typeface="Trebuchet MS"/>
            </a:endParaRPr>
          </a:p>
        </p:txBody>
      </p:sp>
      <p:pic>
        <p:nvPicPr>
          <p:cNvPr descr="Right pointing backhand index with solid fill" id="314" name="Google Shape;314;p33"/>
          <p:cNvPicPr preferRelativeResize="0"/>
          <p:nvPr/>
        </p:nvPicPr>
        <p:blipFill rotWithShape="1">
          <a:blip r:embed="rId3">
            <a:alphaModFix/>
          </a:blip>
          <a:srcRect b="0" l="0" r="0" t="0"/>
          <a:stretch/>
        </p:blipFill>
        <p:spPr>
          <a:xfrm>
            <a:off x="4002929" y="705418"/>
            <a:ext cx="461035" cy="461035"/>
          </a:xfrm>
          <a:prstGeom prst="rect">
            <a:avLst/>
          </a:prstGeom>
          <a:noFill/>
          <a:ln>
            <a:noFill/>
          </a:ln>
        </p:spPr>
      </p:pic>
      <p:pic>
        <p:nvPicPr>
          <p:cNvPr descr="Right pointing backhand index with solid fill" id="315" name="Google Shape;315;p33"/>
          <p:cNvPicPr preferRelativeResize="0"/>
          <p:nvPr/>
        </p:nvPicPr>
        <p:blipFill rotWithShape="1">
          <a:blip r:embed="rId3">
            <a:alphaModFix/>
          </a:blip>
          <a:srcRect b="0" l="0" r="0" t="0"/>
          <a:stretch/>
        </p:blipFill>
        <p:spPr>
          <a:xfrm>
            <a:off x="80221" y="1616544"/>
            <a:ext cx="461035" cy="461035"/>
          </a:xfrm>
          <a:prstGeom prst="rect">
            <a:avLst/>
          </a:prstGeom>
          <a:noFill/>
          <a:ln>
            <a:noFill/>
          </a:ln>
        </p:spPr>
      </p:pic>
      <p:pic>
        <p:nvPicPr>
          <p:cNvPr id="316" name="Google Shape;316;p33"/>
          <p:cNvPicPr preferRelativeResize="0"/>
          <p:nvPr/>
        </p:nvPicPr>
        <p:blipFill rotWithShape="1">
          <a:blip r:embed="rId4">
            <a:alphaModFix/>
          </a:blip>
          <a:srcRect b="0" l="0" r="0" t="0"/>
          <a:stretch/>
        </p:blipFill>
        <p:spPr>
          <a:xfrm>
            <a:off x="6518693" y="180180"/>
            <a:ext cx="1133474" cy="333374"/>
          </a:xfrm>
          <a:prstGeom prst="rect">
            <a:avLst/>
          </a:prstGeom>
          <a:noFill/>
          <a:ln>
            <a:noFill/>
          </a:ln>
        </p:spPr>
      </p:pic>
      <p:pic>
        <p:nvPicPr>
          <p:cNvPr id="317" name="Google Shape;317;p33"/>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18" name="Google Shape;318;p33"/>
          <p:cNvPicPr preferRelativeResize="0"/>
          <p:nvPr/>
        </p:nvPicPr>
        <p:blipFill>
          <a:blip r:embed="rId6">
            <a:alphaModFix/>
          </a:blip>
          <a:stretch>
            <a:fillRect/>
          </a:stretch>
        </p:blipFill>
        <p:spPr>
          <a:xfrm>
            <a:off x="152400" y="2494200"/>
            <a:ext cx="3690575" cy="2290525"/>
          </a:xfrm>
          <a:prstGeom prst="rect">
            <a:avLst/>
          </a:prstGeom>
          <a:noFill/>
          <a:ln>
            <a:noFill/>
          </a:ln>
        </p:spPr>
      </p:pic>
      <p:pic>
        <p:nvPicPr>
          <p:cNvPr id="319" name="Google Shape;319;p33"/>
          <p:cNvPicPr preferRelativeResize="0"/>
          <p:nvPr/>
        </p:nvPicPr>
        <p:blipFill>
          <a:blip r:embed="rId7">
            <a:alphaModFix/>
          </a:blip>
          <a:stretch>
            <a:fillRect/>
          </a:stretch>
        </p:blipFill>
        <p:spPr>
          <a:xfrm>
            <a:off x="4002925" y="2494202"/>
            <a:ext cx="4778208" cy="2290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325" name="Google Shape;325;p34"/>
          <p:cNvSpPr/>
          <p:nvPr/>
        </p:nvSpPr>
        <p:spPr>
          <a:xfrm>
            <a:off x="595109" y="1168521"/>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26" name="Google Shape;326;p34"/>
          <p:cNvSpPr txBox="1"/>
          <p:nvPr/>
        </p:nvSpPr>
        <p:spPr>
          <a:xfrm>
            <a:off x="1603950" y="1203076"/>
            <a:ext cx="6840300" cy="6282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200"/>
              <a:buFont typeface="Arial"/>
              <a:buNone/>
            </a:pPr>
            <a:r>
              <a:rPr i="0" lang="en" sz="1300" u="none" cap="none" strike="noStrike">
                <a:solidFill>
                  <a:srgbClr val="F2F2F2"/>
                </a:solidFill>
                <a:latin typeface="Trebuchet MS"/>
                <a:ea typeface="Trebuchet MS"/>
                <a:cs typeface="Trebuchet MS"/>
                <a:sym typeface="Trebuchet MS"/>
              </a:rPr>
              <a:t>Kemudian melakukan cross validation dengan metode </a:t>
            </a:r>
            <a:r>
              <a:rPr lang="en" sz="1300">
                <a:solidFill>
                  <a:srgbClr val="F2F2F2"/>
                </a:solidFill>
                <a:latin typeface="Trebuchet MS"/>
                <a:ea typeface="Trebuchet MS"/>
                <a:cs typeface="Trebuchet MS"/>
                <a:sym typeface="Trebuchet MS"/>
              </a:rPr>
              <a:t>K</a:t>
            </a:r>
            <a:r>
              <a:rPr i="0" lang="en" sz="1300" u="none" cap="none" strike="noStrike">
                <a:solidFill>
                  <a:srgbClr val="F2F2F2"/>
                </a:solidFill>
                <a:latin typeface="Trebuchet MS"/>
                <a:ea typeface="Trebuchet MS"/>
                <a:cs typeface="Trebuchet MS"/>
                <a:sym typeface="Trebuchet MS"/>
              </a:rPr>
              <a:t>Fold, untuk melihat dan menguji model yang sudah kita buat tersebut tepat atau tidak dalam menghasilkan sentiment saat diberikan dataset yang berbeda. Dan didapatkan hasil rata-rata accuracy sebesar 0.90</a:t>
            </a:r>
            <a:endParaRPr i="0" sz="1300" u="none" cap="none" strike="noStrike">
              <a:solidFill>
                <a:srgbClr val="F2F2F2"/>
              </a:solidFill>
              <a:latin typeface="Trebuchet MS"/>
              <a:ea typeface="Trebuchet MS"/>
              <a:cs typeface="Trebuchet MS"/>
              <a:sym typeface="Trebuchet MS"/>
            </a:endParaRPr>
          </a:p>
        </p:txBody>
      </p:sp>
      <p:sp>
        <p:nvSpPr>
          <p:cNvPr id="327" name="Google Shape;327;p34"/>
          <p:cNvSpPr txBox="1"/>
          <p:nvPr/>
        </p:nvSpPr>
        <p:spPr>
          <a:xfrm>
            <a:off x="510711" y="1298261"/>
            <a:ext cx="1004400" cy="491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LSTM</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Cross</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Validation</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328" name="Google Shape;328;p34"/>
          <p:cNvPicPr preferRelativeResize="0"/>
          <p:nvPr/>
        </p:nvPicPr>
        <p:blipFill rotWithShape="1">
          <a:blip r:embed="rId3">
            <a:alphaModFix/>
          </a:blip>
          <a:srcRect b="0" l="0" r="0" t="0"/>
          <a:stretch/>
        </p:blipFill>
        <p:spPr>
          <a:xfrm>
            <a:off x="1054130" y="4519532"/>
            <a:ext cx="461035" cy="461035"/>
          </a:xfrm>
          <a:prstGeom prst="rect">
            <a:avLst/>
          </a:prstGeom>
          <a:noFill/>
          <a:ln>
            <a:noFill/>
          </a:ln>
        </p:spPr>
      </p:pic>
      <p:pic>
        <p:nvPicPr>
          <p:cNvPr descr="Right pointing backhand index with solid fill" id="329" name="Google Shape;329;p34"/>
          <p:cNvPicPr preferRelativeResize="0"/>
          <p:nvPr/>
        </p:nvPicPr>
        <p:blipFill rotWithShape="1">
          <a:blip r:embed="rId3">
            <a:alphaModFix/>
          </a:blip>
          <a:srcRect b="0" l="0" r="0" t="0"/>
          <a:stretch/>
        </p:blipFill>
        <p:spPr>
          <a:xfrm>
            <a:off x="1054130" y="2008866"/>
            <a:ext cx="461035" cy="461035"/>
          </a:xfrm>
          <a:prstGeom prst="rect">
            <a:avLst/>
          </a:prstGeom>
          <a:noFill/>
          <a:ln>
            <a:noFill/>
          </a:ln>
        </p:spPr>
      </p:pic>
      <p:pic>
        <p:nvPicPr>
          <p:cNvPr id="330" name="Google Shape;330;p34"/>
          <p:cNvPicPr preferRelativeResize="0"/>
          <p:nvPr/>
        </p:nvPicPr>
        <p:blipFill rotWithShape="1">
          <a:blip r:embed="rId4">
            <a:alphaModFix/>
          </a:blip>
          <a:srcRect b="0" l="0" r="0" t="0"/>
          <a:stretch/>
        </p:blipFill>
        <p:spPr>
          <a:xfrm>
            <a:off x="6518693" y="180180"/>
            <a:ext cx="1133474" cy="333374"/>
          </a:xfrm>
          <a:prstGeom prst="rect">
            <a:avLst/>
          </a:prstGeom>
          <a:noFill/>
          <a:ln>
            <a:noFill/>
          </a:ln>
        </p:spPr>
      </p:pic>
      <p:pic>
        <p:nvPicPr>
          <p:cNvPr id="331" name="Google Shape;331;p34"/>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32" name="Google Shape;332;p34"/>
          <p:cNvPicPr preferRelativeResize="0"/>
          <p:nvPr/>
        </p:nvPicPr>
        <p:blipFill>
          <a:blip r:embed="rId6">
            <a:alphaModFix/>
          </a:blip>
          <a:stretch>
            <a:fillRect/>
          </a:stretch>
        </p:blipFill>
        <p:spPr>
          <a:xfrm>
            <a:off x="1603950" y="2117224"/>
            <a:ext cx="6416225" cy="26887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p:nvPr/>
        </p:nvSpPr>
        <p:spPr>
          <a:xfrm>
            <a:off x="2083830" y="425371"/>
            <a:ext cx="682308" cy="682307"/>
          </a:xfrm>
          <a:custGeom>
            <a:rect b="b" l="l" r="r" t="t"/>
            <a:pathLst>
              <a:path extrusionOk="0" h="1364614" w="1364615">
                <a:moveTo>
                  <a:pt x="682134" y="1364264"/>
                </a:moveTo>
                <a:lnTo>
                  <a:pt x="633416" y="1362552"/>
                </a:lnTo>
                <a:lnTo>
                  <a:pt x="585626" y="1357491"/>
                </a:lnTo>
                <a:lnTo>
                  <a:pt x="538875" y="1349196"/>
                </a:lnTo>
                <a:lnTo>
                  <a:pt x="493280" y="1337784"/>
                </a:lnTo>
                <a:lnTo>
                  <a:pt x="448955" y="1323370"/>
                </a:lnTo>
                <a:lnTo>
                  <a:pt x="406017" y="1306070"/>
                </a:lnTo>
                <a:lnTo>
                  <a:pt x="364580" y="1285997"/>
                </a:lnTo>
                <a:lnTo>
                  <a:pt x="324760" y="1263269"/>
                </a:lnTo>
                <a:lnTo>
                  <a:pt x="286673" y="1238001"/>
                </a:lnTo>
                <a:lnTo>
                  <a:pt x="250433" y="1210307"/>
                </a:lnTo>
                <a:lnTo>
                  <a:pt x="216157" y="1180304"/>
                </a:lnTo>
                <a:lnTo>
                  <a:pt x="183960" y="1148107"/>
                </a:lnTo>
                <a:lnTo>
                  <a:pt x="153957" y="1113831"/>
                </a:lnTo>
                <a:lnTo>
                  <a:pt x="126263" y="1077591"/>
                </a:lnTo>
                <a:lnTo>
                  <a:pt x="100994" y="1039504"/>
                </a:lnTo>
                <a:lnTo>
                  <a:pt x="78266" y="999684"/>
                </a:lnTo>
                <a:lnTo>
                  <a:pt x="58194" y="958247"/>
                </a:lnTo>
                <a:lnTo>
                  <a:pt x="40893" y="915309"/>
                </a:lnTo>
                <a:lnTo>
                  <a:pt x="26479" y="870984"/>
                </a:lnTo>
                <a:lnTo>
                  <a:pt x="15067" y="825388"/>
                </a:lnTo>
                <a:lnTo>
                  <a:pt x="6773" y="778638"/>
                </a:lnTo>
                <a:lnTo>
                  <a:pt x="1712" y="730847"/>
                </a:lnTo>
                <a:lnTo>
                  <a:pt x="0" y="682127"/>
                </a:lnTo>
                <a:lnTo>
                  <a:pt x="1712" y="633417"/>
                </a:lnTo>
                <a:lnTo>
                  <a:pt x="6773" y="585626"/>
                </a:lnTo>
                <a:lnTo>
                  <a:pt x="15067" y="538875"/>
                </a:lnTo>
                <a:lnTo>
                  <a:pt x="26479" y="493280"/>
                </a:lnTo>
                <a:lnTo>
                  <a:pt x="40893" y="448955"/>
                </a:lnTo>
                <a:lnTo>
                  <a:pt x="58194" y="406017"/>
                </a:lnTo>
                <a:lnTo>
                  <a:pt x="78266" y="364580"/>
                </a:lnTo>
                <a:lnTo>
                  <a:pt x="100994" y="324760"/>
                </a:lnTo>
                <a:lnTo>
                  <a:pt x="126263" y="286673"/>
                </a:lnTo>
                <a:lnTo>
                  <a:pt x="153957" y="250433"/>
                </a:lnTo>
                <a:lnTo>
                  <a:pt x="183960" y="216157"/>
                </a:lnTo>
                <a:lnTo>
                  <a:pt x="216157" y="183960"/>
                </a:lnTo>
                <a:lnTo>
                  <a:pt x="250433" y="153957"/>
                </a:lnTo>
                <a:lnTo>
                  <a:pt x="286673" y="126263"/>
                </a:lnTo>
                <a:lnTo>
                  <a:pt x="324760" y="100995"/>
                </a:lnTo>
                <a:lnTo>
                  <a:pt x="364580" y="78267"/>
                </a:lnTo>
                <a:lnTo>
                  <a:pt x="406017" y="58194"/>
                </a:lnTo>
                <a:lnTo>
                  <a:pt x="448955" y="40894"/>
                </a:lnTo>
                <a:lnTo>
                  <a:pt x="493280" y="26480"/>
                </a:lnTo>
                <a:lnTo>
                  <a:pt x="538875" y="15068"/>
                </a:lnTo>
                <a:lnTo>
                  <a:pt x="585626" y="6773"/>
                </a:lnTo>
                <a:lnTo>
                  <a:pt x="633416" y="1712"/>
                </a:lnTo>
                <a:lnTo>
                  <a:pt x="682131" y="0"/>
                </a:lnTo>
                <a:lnTo>
                  <a:pt x="730846" y="1712"/>
                </a:lnTo>
                <a:lnTo>
                  <a:pt x="778637" y="6773"/>
                </a:lnTo>
                <a:lnTo>
                  <a:pt x="825388" y="15068"/>
                </a:lnTo>
                <a:lnTo>
                  <a:pt x="870983" y="26480"/>
                </a:lnTo>
                <a:lnTo>
                  <a:pt x="915308" y="40894"/>
                </a:lnTo>
                <a:lnTo>
                  <a:pt x="958247" y="58194"/>
                </a:lnTo>
                <a:lnTo>
                  <a:pt x="999683" y="78267"/>
                </a:lnTo>
                <a:lnTo>
                  <a:pt x="1039503" y="100995"/>
                </a:lnTo>
                <a:lnTo>
                  <a:pt x="1077591" y="126263"/>
                </a:lnTo>
                <a:lnTo>
                  <a:pt x="1113830" y="153957"/>
                </a:lnTo>
                <a:lnTo>
                  <a:pt x="1148106" y="183960"/>
                </a:lnTo>
                <a:lnTo>
                  <a:pt x="1180304" y="216157"/>
                </a:lnTo>
                <a:lnTo>
                  <a:pt x="1210307" y="250433"/>
                </a:lnTo>
                <a:lnTo>
                  <a:pt x="1238001" y="286673"/>
                </a:lnTo>
                <a:lnTo>
                  <a:pt x="1263269" y="324760"/>
                </a:lnTo>
                <a:lnTo>
                  <a:pt x="1285997" y="364580"/>
                </a:lnTo>
                <a:lnTo>
                  <a:pt x="1306069" y="406017"/>
                </a:lnTo>
                <a:lnTo>
                  <a:pt x="1323370" y="448955"/>
                </a:lnTo>
                <a:lnTo>
                  <a:pt x="1337784" y="493280"/>
                </a:lnTo>
                <a:lnTo>
                  <a:pt x="1349196" y="538875"/>
                </a:lnTo>
                <a:lnTo>
                  <a:pt x="1357490" y="585626"/>
                </a:lnTo>
                <a:lnTo>
                  <a:pt x="1362552" y="633417"/>
                </a:lnTo>
                <a:lnTo>
                  <a:pt x="1364264" y="682132"/>
                </a:lnTo>
                <a:lnTo>
                  <a:pt x="1362552" y="730847"/>
                </a:lnTo>
                <a:lnTo>
                  <a:pt x="1357490" y="778638"/>
                </a:lnTo>
                <a:lnTo>
                  <a:pt x="1349196" y="825388"/>
                </a:lnTo>
                <a:lnTo>
                  <a:pt x="1337784" y="870984"/>
                </a:lnTo>
                <a:lnTo>
                  <a:pt x="1323370" y="915309"/>
                </a:lnTo>
                <a:lnTo>
                  <a:pt x="1306069" y="958247"/>
                </a:lnTo>
                <a:lnTo>
                  <a:pt x="1285997" y="999684"/>
                </a:lnTo>
                <a:lnTo>
                  <a:pt x="1263269" y="1039504"/>
                </a:lnTo>
                <a:lnTo>
                  <a:pt x="1238001" y="1077591"/>
                </a:lnTo>
                <a:lnTo>
                  <a:pt x="1210307" y="1113831"/>
                </a:lnTo>
                <a:lnTo>
                  <a:pt x="1180304" y="1148107"/>
                </a:lnTo>
                <a:lnTo>
                  <a:pt x="1148106" y="1180304"/>
                </a:lnTo>
                <a:lnTo>
                  <a:pt x="1113830" y="1210307"/>
                </a:lnTo>
                <a:lnTo>
                  <a:pt x="1077591" y="1238001"/>
                </a:lnTo>
                <a:lnTo>
                  <a:pt x="1039503" y="1263269"/>
                </a:lnTo>
                <a:lnTo>
                  <a:pt x="999683" y="1285997"/>
                </a:lnTo>
                <a:lnTo>
                  <a:pt x="958247" y="1306070"/>
                </a:lnTo>
                <a:lnTo>
                  <a:pt x="915308" y="1323370"/>
                </a:lnTo>
                <a:lnTo>
                  <a:pt x="870983" y="1337784"/>
                </a:lnTo>
                <a:lnTo>
                  <a:pt x="825388" y="1349196"/>
                </a:lnTo>
                <a:lnTo>
                  <a:pt x="778637" y="1357491"/>
                </a:lnTo>
                <a:lnTo>
                  <a:pt x="730846" y="1362552"/>
                </a:lnTo>
                <a:lnTo>
                  <a:pt x="682134" y="1364264"/>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338" name="Google Shape;338;p35"/>
          <p:cNvSpPr/>
          <p:nvPr/>
        </p:nvSpPr>
        <p:spPr>
          <a:xfrm>
            <a:off x="4531227" y="425371"/>
            <a:ext cx="682307" cy="682307"/>
          </a:xfrm>
          <a:custGeom>
            <a:rect b="b" l="l" r="r" t="t"/>
            <a:pathLst>
              <a:path extrusionOk="0" h="1364614" w="1364615">
                <a:moveTo>
                  <a:pt x="682135" y="1364264"/>
                </a:moveTo>
                <a:lnTo>
                  <a:pt x="633417" y="1362552"/>
                </a:lnTo>
                <a:lnTo>
                  <a:pt x="585626" y="1357491"/>
                </a:lnTo>
                <a:lnTo>
                  <a:pt x="538876" y="1349196"/>
                </a:lnTo>
                <a:lnTo>
                  <a:pt x="493280" y="1337784"/>
                </a:lnTo>
                <a:lnTo>
                  <a:pt x="448955" y="1323370"/>
                </a:lnTo>
                <a:lnTo>
                  <a:pt x="406017" y="1306070"/>
                </a:lnTo>
                <a:lnTo>
                  <a:pt x="364580" y="1285997"/>
                </a:lnTo>
                <a:lnTo>
                  <a:pt x="324760" y="1263269"/>
                </a:lnTo>
                <a:lnTo>
                  <a:pt x="286673" y="1238001"/>
                </a:lnTo>
                <a:lnTo>
                  <a:pt x="250433" y="1210307"/>
                </a:lnTo>
                <a:lnTo>
                  <a:pt x="216157" y="1180304"/>
                </a:lnTo>
                <a:lnTo>
                  <a:pt x="183960" y="1148107"/>
                </a:lnTo>
                <a:lnTo>
                  <a:pt x="153957" y="1113831"/>
                </a:lnTo>
                <a:lnTo>
                  <a:pt x="126263" y="1077591"/>
                </a:lnTo>
                <a:lnTo>
                  <a:pt x="100995" y="1039504"/>
                </a:lnTo>
                <a:lnTo>
                  <a:pt x="78267" y="999684"/>
                </a:lnTo>
                <a:lnTo>
                  <a:pt x="58194" y="958247"/>
                </a:lnTo>
                <a:lnTo>
                  <a:pt x="40894" y="915309"/>
                </a:lnTo>
                <a:lnTo>
                  <a:pt x="26480" y="870984"/>
                </a:lnTo>
                <a:lnTo>
                  <a:pt x="15068" y="825388"/>
                </a:lnTo>
                <a:lnTo>
                  <a:pt x="6773" y="778638"/>
                </a:lnTo>
                <a:lnTo>
                  <a:pt x="1712" y="730847"/>
                </a:lnTo>
                <a:lnTo>
                  <a:pt x="0" y="682132"/>
                </a:lnTo>
                <a:lnTo>
                  <a:pt x="1712" y="633417"/>
                </a:lnTo>
                <a:lnTo>
                  <a:pt x="6773" y="585626"/>
                </a:lnTo>
                <a:lnTo>
                  <a:pt x="15068" y="538875"/>
                </a:lnTo>
                <a:lnTo>
                  <a:pt x="26480" y="493280"/>
                </a:lnTo>
                <a:lnTo>
                  <a:pt x="40894" y="448955"/>
                </a:lnTo>
                <a:lnTo>
                  <a:pt x="58194" y="406017"/>
                </a:lnTo>
                <a:lnTo>
                  <a:pt x="78267" y="364580"/>
                </a:lnTo>
                <a:lnTo>
                  <a:pt x="100995" y="324760"/>
                </a:lnTo>
                <a:lnTo>
                  <a:pt x="126263" y="286673"/>
                </a:lnTo>
                <a:lnTo>
                  <a:pt x="153957" y="250433"/>
                </a:lnTo>
                <a:lnTo>
                  <a:pt x="183960" y="216157"/>
                </a:lnTo>
                <a:lnTo>
                  <a:pt x="216157" y="183960"/>
                </a:lnTo>
                <a:lnTo>
                  <a:pt x="250433" y="153957"/>
                </a:lnTo>
                <a:lnTo>
                  <a:pt x="286673" y="126263"/>
                </a:lnTo>
                <a:lnTo>
                  <a:pt x="324760" y="100995"/>
                </a:lnTo>
                <a:lnTo>
                  <a:pt x="364580" y="78267"/>
                </a:lnTo>
                <a:lnTo>
                  <a:pt x="406017" y="58194"/>
                </a:lnTo>
                <a:lnTo>
                  <a:pt x="448955" y="40894"/>
                </a:lnTo>
                <a:lnTo>
                  <a:pt x="493280" y="26480"/>
                </a:lnTo>
                <a:lnTo>
                  <a:pt x="538876" y="15068"/>
                </a:lnTo>
                <a:lnTo>
                  <a:pt x="585626" y="6773"/>
                </a:lnTo>
                <a:lnTo>
                  <a:pt x="633417" y="1712"/>
                </a:lnTo>
                <a:lnTo>
                  <a:pt x="682132" y="0"/>
                </a:lnTo>
                <a:lnTo>
                  <a:pt x="730847" y="1712"/>
                </a:lnTo>
                <a:lnTo>
                  <a:pt x="778638" y="6773"/>
                </a:lnTo>
                <a:lnTo>
                  <a:pt x="825389" y="15068"/>
                </a:lnTo>
                <a:lnTo>
                  <a:pt x="870984" y="26480"/>
                </a:lnTo>
                <a:lnTo>
                  <a:pt x="915309" y="40894"/>
                </a:lnTo>
                <a:lnTo>
                  <a:pt x="958247" y="58194"/>
                </a:lnTo>
                <a:lnTo>
                  <a:pt x="999684" y="78267"/>
                </a:lnTo>
                <a:lnTo>
                  <a:pt x="1039504" y="100995"/>
                </a:lnTo>
                <a:lnTo>
                  <a:pt x="1077591" y="126263"/>
                </a:lnTo>
                <a:lnTo>
                  <a:pt x="1113831" y="153957"/>
                </a:lnTo>
                <a:lnTo>
                  <a:pt x="1148107" y="183960"/>
                </a:lnTo>
                <a:lnTo>
                  <a:pt x="1180304" y="216157"/>
                </a:lnTo>
                <a:lnTo>
                  <a:pt x="1210307" y="250433"/>
                </a:lnTo>
                <a:lnTo>
                  <a:pt x="1238000" y="286673"/>
                </a:lnTo>
                <a:lnTo>
                  <a:pt x="1263269" y="324760"/>
                </a:lnTo>
                <a:lnTo>
                  <a:pt x="1285997" y="364580"/>
                </a:lnTo>
                <a:lnTo>
                  <a:pt x="1306069" y="406017"/>
                </a:lnTo>
                <a:lnTo>
                  <a:pt x="1323370" y="448955"/>
                </a:lnTo>
                <a:lnTo>
                  <a:pt x="1337784" y="493280"/>
                </a:lnTo>
                <a:lnTo>
                  <a:pt x="1349195" y="538875"/>
                </a:lnTo>
                <a:lnTo>
                  <a:pt x="1357490" y="585626"/>
                </a:lnTo>
                <a:lnTo>
                  <a:pt x="1362551" y="633417"/>
                </a:lnTo>
                <a:lnTo>
                  <a:pt x="1364264" y="682132"/>
                </a:lnTo>
                <a:lnTo>
                  <a:pt x="1362551" y="730847"/>
                </a:lnTo>
                <a:lnTo>
                  <a:pt x="1357490" y="778638"/>
                </a:lnTo>
                <a:lnTo>
                  <a:pt x="1349195" y="825388"/>
                </a:lnTo>
                <a:lnTo>
                  <a:pt x="1337784" y="870984"/>
                </a:lnTo>
                <a:lnTo>
                  <a:pt x="1323370" y="915309"/>
                </a:lnTo>
                <a:lnTo>
                  <a:pt x="1306069" y="958247"/>
                </a:lnTo>
                <a:lnTo>
                  <a:pt x="1285997" y="999684"/>
                </a:lnTo>
                <a:lnTo>
                  <a:pt x="1263269" y="1039504"/>
                </a:lnTo>
                <a:lnTo>
                  <a:pt x="1238000" y="1077591"/>
                </a:lnTo>
                <a:lnTo>
                  <a:pt x="1210307" y="1113831"/>
                </a:lnTo>
                <a:lnTo>
                  <a:pt x="1180304" y="1148107"/>
                </a:lnTo>
                <a:lnTo>
                  <a:pt x="1148107" y="1180304"/>
                </a:lnTo>
                <a:lnTo>
                  <a:pt x="1113831" y="1210307"/>
                </a:lnTo>
                <a:lnTo>
                  <a:pt x="1077591" y="1238001"/>
                </a:lnTo>
                <a:lnTo>
                  <a:pt x="1039504" y="1263269"/>
                </a:lnTo>
                <a:lnTo>
                  <a:pt x="999684" y="1285997"/>
                </a:lnTo>
                <a:lnTo>
                  <a:pt x="958247" y="1306070"/>
                </a:lnTo>
                <a:lnTo>
                  <a:pt x="915309" y="1323370"/>
                </a:lnTo>
                <a:lnTo>
                  <a:pt x="870984" y="1337784"/>
                </a:lnTo>
                <a:lnTo>
                  <a:pt x="825389" y="1349196"/>
                </a:lnTo>
                <a:lnTo>
                  <a:pt x="778638" y="1357491"/>
                </a:lnTo>
                <a:lnTo>
                  <a:pt x="730847" y="1362552"/>
                </a:lnTo>
                <a:lnTo>
                  <a:pt x="682135" y="1364264"/>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339" name="Google Shape;339;p35"/>
          <p:cNvSpPr txBox="1"/>
          <p:nvPr>
            <p:ph type="title"/>
          </p:nvPr>
        </p:nvSpPr>
        <p:spPr>
          <a:xfrm>
            <a:off x="195750" y="335775"/>
            <a:ext cx="1986900" cy="771900"/>
          </a:xfrm>
          <a:prstGeom prst="rect">
            <a:avLst/>
          </a:prstGeom>
          <a:noFill/>
          <a:ln>
            <a:noFill/>
          </a:ln>
        </p:spPr>
        <p:txBody>
          <a:bodyPr anchorCtr="0" anchor="t" bIns="0" lIns="0" spcFirstLastPara="1" rIns="0" wrap="square" tIns="6350">
            <a:spAutoFit/>
          </a:bodyPr>
          <a:lstStyle/>
          <a:p>
            <a:pPr indent="0" lvl="0" marL="12700" marR="0" rtl="0" algn="l">
              <a:lnSpc>
                <a:spcPct val="116199"/>
              </a:lnSpc>
              <a:spcBef>
                <a:spcPts val="0"/>
              </a:spcBef>
              <a:spcAft>
                <a:spcPts val="0"/>
              </a:spcAft>
              <a:buNone/>
            </a:pPr>
            <a:r>
              <a:rPr lang="en" sz="2300">
                <a:solidFill>
                  <a:srgbClr val="FFFFFF"/>
                </a:solidFill>
              </a:rPr>
              <a:t>VISUALISASI MODEL LSTM</a:t>
            </a:r>
            <a:endParaRPr sz="2300"/>
          </a:p>
        </p:txBody>
      </p:sp>
      <p:sp>
        <p:nvSpPr>
          <p:cNvPr id="340" name="Google Shape;340;p35"/>
          <p:cNvSpPr txBox="1"/>
          <p:nvPr/>
        </p:nvSpPr>
        <p:spPr>
          <a:xfrm>
            <a:off x="2808723" y="284275"/>
            <a:ext cx="1722600" cy="769800"/>
          </a:xfrm>
          <a:prstGeom prst="rect">
            <a:avLst/>
          </a:prstGeom>
          <a:noFill/>
          <a:ln>
            <a:noFill/>
          </a:ln>
        </p:spPr>
        <p:txBody>
          <a:bodyPr anchorCtr="0" anchor="t" bIns="0" lIns="0" spcFirstLastPara="1" rIns="0" wrap="square" tIns="16200">
            <a:spAutoFit/>
          </a:bodyPr>
          <a:lstStyle/>
          <a:p>
            <a:pPr indent="0" lvl="0" marL="12700" rtl="0" algn="l">
              <a:lnSpc>
                <a:spcPct val="115000"/>
              </a:lnSpc>
              <a:spcBef>
                <a:spcPts val="0"/>
              </a:spcBef>
              <a:spcAft>
                <a:spcPts val="0"/>
              </a:spcAft>
              <a:buClr>
                <a:schemeClr val="dk1"/>
              </a:buClr>
              <a:buSzPts val="1100"/>
              <a:buFont typeface="Arial"/>
              <a:buNone/>
            </a:pPr>
            <a:r>
              <a:rPr b="1" lang="en" sz="1100">
                <a:solidFill>
                  <a:srgbClr val="FFFFFF"/>
                </a:solidFill>
                <a:latin typeface="Trebuchet MS"/>
                <a:ea typeface="Trebuchet MS"/>
                <a:cs typeface="Trebuchet MS"/>
                <a:sym typeface="Trebuchet MS"/>
              </a:rPr>
              <a:t>Accuracy:</a:t>
            </a:r>
            <a:endParaRPr b="1"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Train acc: 0.91</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Val acc: 0.90</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SzPts val="1100"/>
              <a:buNone/>
            </a:pPr>
            <a:r>
              <a:rPr lang="en" sz="1100">
                <a:solidFill>
                  <a:srgbClr val="FFFFFF"/>
                </a:solidFill>
                <a:latin typeface="Trebuchet MS"/>
                <a:ea typeface="Trebuchet MS"/>
                <a:cs typeface="Trebuchet MS"/>
                <a:sym typeface="Trebuchet MS"/>
              </a:rPr>
              <a:t>Epochs: 20 early stopping</a:t>
            </a:r>
            <a:endParaRPr b="1" sz="1000">
              <a:solidFill>
                <a:srgbClr val="FFFFFF"/>
              </a:solidFill>
              <a:latin typeface="Trebuchet MS"/>
              <a:ea typeface="Trebuchet MS"/>
              <a:cs typeface="Trebuchet MS"/>
              <a:sym typeface="Trebuchet MS"/>
            </a:endParaRPr>
          </a:p>
        </p:txBody>
      </p:sp>
      <p:sp>
        <p:nvSpPr>
          <p:cNvPr id="341" name="Google Shape;341;p35"/>
          <p:cNvSpPr txBox="1"/>
          <p:nvPr/>
        </p:nvSpPr>
        <p:spPr>
          <a:xfrm>
            <a:off x="5375899" y="284275"/>
            <a:ext cx="1722600" cy="769800"/>
          </a:xfrm>
          <a:prstGeom prst="rect">
            <a:avLst/>
          </a:prstGeom>
          <a:noFill/>
          <a:ln>
            <a:noFill/>
          </a:ln>
        </p:spPr>
        <p:txBody>
          <a:bodyPr anchorCtr="0" anchor="t" bIns="0" lIns="0" spcFirstLastPara="1" rIns="0" wrap="square" tIns="16200">
            <a:spAutoFit/>
          </a:bodyPr>
          <a:lstStyle/>
          <a:p>
            <a:pPr indent="0" lvl="0" marL="12700" rtl="0" algn="l">
              <a:lnSpc>
                <a:spcPct val="115000"/>
              </a:lnSpc>
              <a:spcBef>
                <a:spcPts val="0"/>
              </a:spcBef>
              <a:spcAft>
                <a:spcPts val="0"/>
              </a:spcAft>
              <a:buClr>
                <a:schemeClr val="dk1"/>
              </a:buClr>
              <a:buSzPts val="1100"/>
              <a:buFont typeface="Arial"/>
              <a:buNone/>
            </a:pPr>
            <a:r>
              <a:rPr b="1" lang="en" sz="1100">
                <a:solidFill>
                  <a:srgbClr val="FFFFFF"/>
                </a:solidFill>
                <a:latin typeface="Trebuchet MS"/>
                <a:ea typeface="Trebuchet MS"/>
                <a:cs typeface="Trebuchet MS"/>
                <a:sym typeface="Trebuchet MS"/>
              </a:rPr>
              <a:t>Loss:</a:t>
            </a:r>
            <a:endParaRPr b="1"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Train loss: 0.23</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Val loss: 0.27</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SzPts val="1100"/>
              <a:buNone/>
            </a:pPr>
            <a:r>
              <a:rPr lang="en" sz="1100">
                <a:solidFill>
                  <a:srgbClr val="FFFFFF"/>
                </a:solidFill>
                <a:latin typeface="Trebuchet MS"/>
                <a:ea typeface="Trebuchet MS"/>
                <a:cs typeface="Trebuchet MS"/>
                <a:sym typeface="Trebuchet MS"/>
              </a:rPr>
              <a:t>Epochs: 20 early stopping</a:t>
            </a:r>
            <a:endParaRPr b="1" sz="1000">
              <a:solidFill>
                <a:srgbClr val="FFFFFF"/>
              </a:solidFill>
              <a:latin typeface="Trebuchet MS"/>
              <a:ea typeface="Trebuchet MS"/>
              <a:cs typeface="Trebuchet MS"/>
              <a:sym typeface="Trebuchet MS"/>
            </a:endParaRPr>
          </a:p>
        </p:txBody>
      </p:sp>
      <p:sp>
        <p:nvSpPr>
          <p:cNvPr id="342" name="Google Shape;342;p35"/>
          <p:cNvSpPr txBox="1"/>
          <p:nvPr/>
        </p:nvSpPr>
        <p:spPr>
          <a:xfrm>
            <a:off x="2152137" y="701725"/>
            <a:ext cx="545700" cy="129600"/>
          </a:xfrm>
          <a:prstGeom prst="rect">
            <a:avLst/>
          </a:prstGeom>
          <a:noFill/>
          <a:ln>
            <a:noFill/>
          </a:ln>
        </p:spPr>
        <p:txBody>
          <a:bodyPr anchorCtr="0" anchor="t" bIns="0" lIns="0" spcFirstLastPara="1" rIns="0" wrap="square" tIns="6350">
            <a:spAutoFit/>
          </a:bodyPr>
          <a:lstStyle/>
          <a:p>
            <a:pPr indent="0" lvl="0" marL="12700" rtl="0" algn="l">
              <a:lnSpc>
                <a:spcPct val="115000"/>
              </a:lnSpc>
              <a:spcBef>
                <a:spcPts val="0"/>
              </a:spcBef>
              <a:spcAft>
                <a:spcPts val="0"/>
              </a:spcAft>
              <a:buSzPts val="1100"/>
              <a:buNone/>
            </a:pPr>
            <a:r>
              <a:rPr b="1" lang="en" sz="800">
                <a:solidFill>
                  <a:srgbClr val="FFFFFF"/>
                </a:solidFill>
                <a:latin typeface="Trebuchet MS"/>
                <a:ea typeface="Trebuchet MS"/>
                <a:cs typeface="Trebuchet MS"/>
                <a:sym typeface="Trebuchet MS"/>
              </a:rPr>
              <a:t>ACCURACY</a:t>
            </a:r>
            <a:endParaRPr b="1" sz="1300">
              <a:solidFill>
                <a:srgbClr val="FFFFFF"/>
              </a:solidFill>
              <a:latin typeface="Trebuchet MS"/>
              <a:ea typeface="Trebuchet MS"/>
              <a:cs typeface="Trebuchet MS"/>
              <a:sym typeface="Trebuchet MS"/>
            </a:endParaRPr>
          </a:p>
        </p:txBody>
      </p:sp>
      <p:sp>
        <p:nvSpPr>
          <p:cNvPr id="343" name="Google Shape;343;p35"/>
          <p:cNvSpPr txBox="1"/>
          <p:nvPr/>
        </p:nvSpPr>
        <p:spPr>
          <a:xfrm>
            <a:off x="4674975" y="663325"/>
            <a:ext cx="394800" cy="206400"/>
          </a:xfrm>
          <a:prstGeom prst="rect">
            <a:avLst/>
          </a:prstGeom>
          <a:noFill/>
          <a:ln>
            <a:noFill/>
          </a:ln>
        </p:spPr>
        <p:txBody>
          <a:bodyPr anchorCtr="0" anchor="t" bIns="0" lIns="0" spcFirstLastPara="1" rIns="0" wrap="square" tIns="6350">
            <a:spAutoFit/>
          </a:bodyPr>
          <a:lstStyle/>
          <a:p>
            <a:pPr indent="0" lvl="0" marL="12700" rtl="0" algn="l">
              <a:lnSpc>
                <a:spcPct val="115000"/>
              </a:lnSpc>
              <a:spcBef>
                <a:spcPts val="0"/>
              </a:spcBef>
              <a:spcAft>
                <a:spcPts val="0"/>
              </a:spcAft>
              <a:buSzPts val="1100"/>
              <a:buNone/>
            </a:pPr>
            <a:r>
              <a:rPr b="1" lang="en" sz="1300">
                <a:solidFill>
                  <a:srgbClr val="FFFFFF"/>
                </a:solidFill>
                <a:latin typeface="Trebuchet MS"/>
                <a:ea typeface="Trebuchet MS"/>
                <a:cs typeface="Trebuchet MS"/>
                <a:sym typeface="Trebuchet MS"/>
              </a:rPr>
              <a:t>LOSS</a:t>
            </a:r>
            <a:endParaRPr b="1" sz="1300">
              <a:solidFill>
                <a:srgbClr val="FFFFFF"/>
              </a:solidFill>
              <a:latin typeface="Trebuchet MS"/>
              <a:ea typeface="Trebuchet MS"/>
              <a:cs typeface="Trebuchet MS"/>
              <a:sym typeface="Trebuchet MS"/>
            </a:endParaRPr>
          </a:p>
        </p:txBody>
      </p:sp>
      <p:pic>
        <p:nvPicPr>
          <p:cNvPr id="344" name="Google Shape;344;p35"/>
          <p:cNvPicPr preferRelativeResize="0"/>
          <p:nvPr/>
        </p:nvPicPr>
        <p:blipFill>
          <a:blip r:embed="rId3">
            <a:alphaModFix/>
          </a:blip>
          <a:stretch>
            <a:fillRect/>
          </a:stretch>
        </p:blipFill>
        <p:spPr>
          <a:xfrm>
            <a:off x="728350" y="1372225"/>
            <a:ext cx="7192649" cy="3589926"/>
          </a:xfrm>
          <a:prstGeom prst="rect">
            <a:avLst/>
          </a:prstGeom>
          <a:noFill/>
          <a:ln>
            <a:noFill/>
          </a:ln>
        </p:spPr>
      </p:pic>
      <p:pic>
        <p:nvPicPr>
          <p:cNvPr id="345" name="Google Shape;345;p35"/>
          <p:cNvPicPr preferRelativeResize="0"/>
          <p:nvPr/>
        </p:nvPicPr>
        <p:blipFill rotWithShape="1">
          <a:blip r:embed="rId4">
            <a:alphaModFix/>
          </a:blip>
          <a:srcRect b="0" l="0" r="0" t="0"/>
          <a:stretch/>
        </p:blipFill>
        <p:spPr>
          <a:xfrm>
            <a:off x="7943068" y="92005"/>
            <a:ext cx="1133474" cy="333374"/>
          </a:xfrm>
          <a:prstGeom prst="rect">
            <a:avLst/>
          </a:prstGeom>
          <a:noFill/>
          <a:ln>
            <a:noFill/>
          </a:ln>
        </p:spPr>
      </p:pic>
      <p:pic>
        <p:nvPicPr>
          <p:cNvPr id="346" name="Google Shape;346;p35"/>
          <p:cNvPicPr preferRelativeResize="0"/>
          <p:nvPr/>
        </p:nvPicPr>
        <p:blipFill rotWithShape="1">
          <a:blip r:embed="rId5">
            <a:alphaModFix/>
          </a:blip>
          <a:srcRect b="0" l="0" r="0" t="0"/>
          <a:stretch/>
        </p:blipFill>
        <p:spPr>
          <a:xfrm>
            <a:off x="8162675" y="4599749"/>
            <a:ext cx="911175" cy="45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5522600" y="138627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LSTM API Result -</a:t>
            </a:r>
            <a:endParaRPr sz="3000"/>
          </a:p>
          <a:p>
            <a:pPr indent="0" lvl="0" marL="0" rtl="0" algn="l">
              <a:spcBef>
                <a:spcPts val="0"/>
              </a:spcBef>
              <a:spcAft>
                <a:spcPts val="0"/>
              </a:spcAft>
              <a:buNone/>
            </a:pPr>
            <a:r>
              <a:rPr lang="en" sz="3000"/>
              <a:t>File Upload</a:t>
            </a:r>
            <a:endParaRPr sz="3000"/>
          </a:p>
        </p:txBody>
      </p:sp>
      <p:pic>
        <p:nvPicPr>
          <p:cNvPr id="352" name="Google Shape;352;p36"/>
          <p:cNvPicPr preferRelativeResize="0"/>
          <p:nvPr/>
        </p:nvPicPr>
        <p:blipFill rotWithShape="1">
          <a:blip r:embed="rId3">
            <a:alphaModFix/>
          </a:blip>
          <a:srcRect b="0" l="0" r="0" t="0"/>
          <a:stretch/>
        </p:blipFill>
        <p:spPr>
          <a:xfrm>
            <a:off x="7910993" y="43005"/>
            <a:ext cx="1133474" cy="333374"/>
          </a:xfrm>
          <a:prstGeom prst="rect">
            <a:avLst/>
          </a:prstGeom>
          <a:noFill/>
          <a:ln>
            <a:noFill/>
          </a:ln>
        </p:spPr>
      </p:pic>
      <p:pic>
        <p:nvPicPr>
          <p:cNvPr id="353" name="Google Shape;353;p36"/>
          <p:cNvPicPr preferRelativeResize="0"/>
          <p:nvPr/>
        </p:nvPicPr>
        <p:blipFill rotWithShape="1">
          <a:blip r:embed="rId4">
            <a:alphaModFix/>
          </a:blip>
          <a:srcRect b="0" l="0" r="0" t="0"/>
          <a:stretch/>
        </p:blipFill>
        <p:spPr>
          <a:xfrm>
            <a:off x="8133300" y="4599749"/>
            <a:ext cx="911175" cy="455600"/>
          </a:xfrm>
          <a:prstGeom prst="rect">
            <a:avLst/>
          </a:prstGeom>
          <a:noFill/>
          <a:ln>
            <a:noFill/>
          </a:ln>
        </p:spPr>
      </p:pic>
      <p:pic>
        <p:nvPicPr>
          <p:cNvPr id="354" name="Google Shape;354;p36"/>
          <p:cNvPicPr preferRelativeResize="0"/>
          <p:nvPr/>
        </p:nvPicPr>
        <p:blipFill rotWithShape="1">
          <a:blip r:embed="rId5">
            <a:alphaModFix/>
          </a:blip>
          <a:srcRect b="16998" l="0" r="0" t="0"/>
          <a:stretch/>
        </p:blipFill>
        <p:spPr>
          <a:xfrm>
            <a:off x="288825" y="376363"/>
            <a:ext cx="4978222" cy="4390775"/>
          </a:xfrm>
          <a:prstGeom prst="rect">
            <a:avLst/>
          </a:prstGeom>
          <a:noFill/>
          <a:ln>
            <a:noFill/>
          </a:ln>
        </p:spPr>
      </p:pic>
      <p:pic>
        <p:nvPicPr>
          <p:cNvPr id="355" name="Google Shape;355;p36"/>
          <p:cNvPicPr preferRelativeResize="0"/>
          <p:nvPr/>
        </p:nvPicPr>
        <p:blipFill>
          <a:blip r:embed="rId6">
            <a:alphaModFix/>
          </a:blip>
          <a:stretch>
            <a:fillRect/>
          </a:stretch>
        </p:blipFill>
        <p:spPr>
          <a:xfrm>
            <a:off x="6371074" y="2716500"/>
            <a:ext cx="1428750" cy="142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5522587" y="1368700"/>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LSTM</a:t>
            </a:r>
            <a:r>
              <a:rPr lang="en" sz="3000"/>
              <a:t> API Result -</a:t>
            </a:r>
            <a:endParaRPr sz="3000"/>
          </a:p>
          <a:p>
            <a:pPr indent="0" lvl="0" marL="0" rtl="0" algn="l">
              <a:spcBef>
                <a:spcPts val="0"/>
              </a:spcBef>
              <a:spcAft>
                <a:spcPts val="0"/>
              </a:spcAft>
              <a:buNone/>
            </a:pPr>
            <a:r>
              <a:rPr lang="en" sz="3000"/>
              <a:t>Text Input</a:t>
            </a:r>
            <a:endParaRPr sz="3000"/>
          </a:p>
        </p:txBody>
      </p:sp>
      <p:pic>
        <p:nvPicPr>
          <p:cNvPr id="361" name="Google Shape;361;p37"/>
          <p:cNvPicPr preferRelativeResize="0"/>
          <p:nvPr/>
        </p:nvPicPr>
        <p:blipFill rotWithShape="1">
          <a:blip r:embed="rId3">
            <a:alphaModFix/>
          </a:blip>
          <a:srcRect b="0" l="0" r="0" t="0"/>
          <a:stretch/>
        </p:blipFill>
        <p:spPr>
          <a:xfrm>
            <a:off x="7799793" y="92005"/>
            <a:ext cx="1133474" cy="333374"/>
          </a:xfrm>
          <a:prstGeom prst="rect">
            <a:avLst/>
          </a:prstGeom>
          <a:noFill/>
          <a:ln>
            <a:noFill/>
          </a:ln>
        </p:spPr>
      </p:pic>
      <p:pic>
        <p:nvPicPr>
          <p:cNvPr id="362" name="Google Shape;362;p37"/>
          <p:cNvPicPr preferRelativeResize="0"/>
          <p:nvPr/>
        </p:nvPicPr>
        <p:blipFill rotWithShape="1">
          <a:blip r:embed="rId4">
            <a:alphaModFix/>
          </a:blip>
          <a:srcRect b="0" l="0" r="0" t="0"/>
          <a:stretch/>
        </p:blipFill>
        <p:spPr>
          <a:xfrm>
            <a:off x="8194225" y="4637574"/>
            <a:ext cx="864950" cy="432475"/>
          </a:xfrm>
          <a:prstGeom prst="rect">
            <a:avLst/>
          </a:prstGeom>
          <a:noFill/>
          <a:ln>
            <a:noFill/>
          </a:ln>
        </p:spPr>
      </p:pic>
      <p:pic>
        <p:nvPicPr>
          <p:cNvPr id="363" name="Google Shape;363;p37"/>
          <p:cNvPicPr preferRelativeResize="0"/>
          <p:nvPr/>
        </p:nvPicPr>
        <p:blipFill>
          <a:blip r:embed="rId5">
            <a:alphaModFix/>
          </a:blip>
          <a:stretch>
            <a:fillRect/>
          </a:stretch>
        </p:blipFill>
        <p:spPr>
          <a:xfrm>
            <a:off x="232775" y="505938"/>
            <a:ext cx="4962549" cy="4131626"/>
          </a:xfrm>
          <a:prstGeom prst="rect">
            <a:avLst/>
          </a:prstGeom>
          <a:noFill/>
          <a:ln>
            <a:noFill/>
          </a:ln>
        </p:spPr>
      </p:pic>
      <p:pic>
        <p:nvPicPr>
          <p:cNvPr id="364" name="Google Shape;364;p37"/>
          <p:cNvPicPr preferRelativeResize="0"/>
          <p:nvPr/>
        </p:nvPicPr>
        <p:blipFill>
          <a:blip r:embed="rId6">
            <a:alphaModFix/>
          </a:blip>
          <a:stretch>
            <a:fillRect/>
          </a:stretch>
        </p:blipFill>
        <p:spPr>
          <a:xfrm>
            <a:off x="6371062" y="2571750"/>
            <a:ext cx="1428750" cy="142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20"/>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06" name="Google Shape;106;p20"/>
          <p:cNvSpPr/>
          <p:nvPr/>
        </p:nvSpPr>
        <p:spPr>
          <a:xfrm>
            <a:off x="3739713" y="3861603"/>
            <a:ext cx="1664652" cy="404177"/>
          </a:xfrm>
          <a:custGeom>
            <a:rect b="b" l="l" r="r" t="t"/>
            <a:pathLst>
              <a:path extrusionOk="0" h="808354" w="3329304">
                <a:moveTo>
                  <a:pt x="3190053" y="807861"/>
                </a:moveTo>
                <a:lnTo>
                  <a:pt x="140392" y="807861"/>
                </a:lnTo>
                <a:lnTo>
                  <a:pt x="96086" y="800687"/>
                </a:lnTo>
                <a:lnTo>
                  <a:pt x="57555" y="780722"/>
                </a:lnTo>
                <a:lnTo>
                  <a:pt x="27138" y="750305"/>
                </a:lnTo>
                <a:lnTo>
                  <a:pt x="7174" y="711775"/>
                </a:lnTo>
                <a:lnTo>
                  <a:pt x="0" y="667468"/>
                </a:lnTo>
                <a:lnTo>
                  <a:pt x="0" y="140393"/>
                </a:lnTo>
                <a:lnTo>
                  <a:pt x="7174" y="96086"/>
                </a:lnTo>
                <a:lnTo>
                  <a:pt x="27138" y="57555"/>
                </a:lnTo>
                <a:lnTo>
                  <a:pt x="57555" y="27138"/>
                </a:lnTo>
                <a:lnTo>
                  <a:pt x="96086" y="7174"/>
                </a:lnTo>
                <a:lnTo>
                  <a:pt x="140393" y="0"/>
                </a:lnTo>
                <a:lnTo>
                  <a:pt x="3190052" y="0"/>
                </a:lnTo>
                <a:lnTo>
                  <a:pt x="3234359" y="7174"/>
                </a:lnTo>
                <a:lnTo>
                  <a:pt x="3272890" y="27138"/>
                </a:lnTo>
                <a:lnTo>
                  <a:pt x="3303306" y="57555"/>
                </a:lnTo>
                <a:lnTo>
                  <a:pt x="3323271" y="96086"/>
                </a:lnTo>
                <a:lnTo>
                  <a:pt x="3329272" y="133147"/>
                </a:lnTo>
                <a:lnTo>
                  <a:pt x="3329272" y="674713"/>
                </a:lnTo>
                <a:lnTo>
                  <a:pt x="3303306" y="750305"/>
                </a:lnTo>
                <a:lnTo>
                  <a:pt x="3272890" y="780722"/>
                </a:lnTo>
                <a:lnTo>
                  <a:pt x="3234359" y="800687"/>
                </a:lnTo>
                <a:lnTo>
                  <a:pt x="3190053" y="807861"/>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07" name="Google Shape;107;p20"/>
          <p:cNvSpPr txBox="1"/>
          <p:nvPr>
            <p:ph type="title"/>
          </p:nvPr>
        </p:nvSpPr>
        <p:spPr>
          <a:xfrm>
            <a:off x="1893488" y="2902725"/>
            <a:ext cx="5356500" cy="704100"/>
          </a:xfrm>
          <a:prstGeom prst="rect">
            <a:avLst/>
          </a:prstGeom>
          <a:noFill/>
          <a:ln>
            <a:noFill/>
          </a:ln>
        </p:spPr>
        <p:txBody>
          <a:bodyPr anchorCtr="0" anchor="t" bIns="0" lIns="0" spcFirstLastPara="1" rIns="0" wrap="square" tIns="6025">
            <a:spAutoFit/>
          </a:bodyPr>
          <a:lstStyle/>
          <a:p>
            <a:pPr indent="-812800" lvl="0" marL="812800" marR="0" rtl="0" algn="l">
              <a:lnSpc>
                <a:spcPct val="115900"/>
              </a:lnSpc>
              <a:spcBef>
                <a:spcPts val="0"/>
              </a:spcBef>
              <a:spcAft>
                <a:spcPts val="0"/>
              </a:spcAft>
              <a:buNone/>
            </a:pPr>
            <a:r>
              <a:rPr lang="en" sz="2100"/>
              <a:t>IMPLEMENTASI METODE LSTM DAN NEURAL NETWORK PADA DATA TWEET/X</a:t>
            </a:r>
            <a:endParaRPr sz="2100"/>
          </a:p>
        </p:txBody>
      </p:sp>
      <p:sp>
        <p:nvSpPr>
          <p:cNvPr id="108" name="Google Shape;108;p20"/>
          <p:cNvSpPr txBox="1"/>
          <p:nvPr/>
        </p:nvSpPr>
        <p:spPr>
          <a:xfrm>
            <a:off x="3976700" y="3983588"/>
            <a:ext cx="11907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LETS GET STARTED</a:t>
            </a:r>
            <a:endParaRPr sz="1000">
              <a:latin typeface="Trebuchet MS"/>
              <a:ea typeface="Trebuchet MS"/>
              <a:cs typeface="Trebuchet MS"/>
              <a:sym typeface="Trebuchet MS"/>
            </a:endParaRPr>
          </a:p>
        </p:txBody>
      </p:sp>
      <p:pic>
        <p:nvPicPr>
          <p:cNvPr id="109" name="Google Shape;109;p20"/>
          <p:cNvPicPr preferRelativeResize="0"/>
          <p:nvPr/>
        </p:nvPicPr>
        <p:blipFill rotWithShape="1">
          <a:blip r:embed="rId3">
            <a:alphaModFix/>
          </a:blip>
          <a:srcRect b="0" l="0" r="0" t="0"/>
          <a:stretch/>
        </p:blipFill>
        <p:spPr>
          <a:xfrm>
            <a:off x="7580218" y="180180"/>
            <a:ext cx="1133474" cy="333374"/>
          </a:xfrm>
          <a:prstGeom prst="rect">
            <a:avLst/>
          </a:prstGeom>
          <a:noFill/>
          <a:ln>
            <a:noFill/>
          </a:ln>
        </p:spPr>
      </p:pic>
      <p:pic>
        <p:nvPicPr>
          <p:cNvPr id="110" name="Google Shape;110;p20"/>
          <p:cNvPicPr preferRelativeResize="0"/>
          <p:nvPr/>
        </p:nvPicPr>
        <p:blipFill>
          <a:blip r:embed="rId4">
            <a:alphaModFix/>
          </a:blip>
          <a:stretch>
            <a:fillRect/>
          </a:stretch>
        </p:blipFill>
        <p:spPr>
          <a:xfrm>
            <a:off x="3052312" y="309450"/>
            <a:ext cx="3038835" cy="2338494"/>
          </a:xfrm>
          <a:prstGeom prst="rect">
            <a:avLst/>
          </a:prstGeom>
          <a:noFill/>
          <a:ln>
            <a:noFill/>
          </a:ln>
        </p:spPr>
      </p:pic>
      <p:pic>
        <p:nvPicPr>
          <p:cNvPr id="111" name="Google Shape;111;p20"/>
          <p:cNvPicPr preferRelativeResize="0"/>
          <p:nvPr/>
        </p:nvPicPr>
        <p:blipFill rotWithShape="1">
          <a:blip r:embed="rId5">
            <a:alphaModFix/>
          </a:blip>
          <a:srcRect b="0" l="0" r="0" t="0"/>
          <a:stretch/>
        </p:blipFill>
        <p:spPr>
          <a:xfrm>
            <a:off x="7739520" y="4509916"/>
            <a:ext cx="1050502" cy="52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p:nvPr/>
        </p:nvSpPr>
        <p:spPr>
          <a:xfrm>
            <a:off x="188325" y="3152650"/>
            <a:ext cx="5981100" cy="16893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0" name="Google Shape;370;p38"/>
          <p:cNvSpPr/>
          <p:nvPr/>
        </p:nvSpPr>
        <p:spPr>
          <a:xfrm>
            <a:off x="188325" y="1047077"/>
            <a:ext cx="5981100" cy="1812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1" name="Google Shape;371;p38"/>
          <p:cNvSpPr txBox="1"/>
          <p:nvPr/>
        </p:nvSpPr>
        <p:spPr>
          <a:xfrm>
            <a:off x="188325" y="193575"/>
            <a:ext cx="5131500" cy="390900"/>
          </a:xfrm>
          <a:prstGeom prst="rect">
            <a:avLst/>
          </a:prstGeom>
          <a:noFill/>
          <a:ln>
            <a:noFill/>
          </a:ln>
        </p:spPr>
        <p:txBody>
          <a:bodyPr anchorCtr="0" anchor="t" bIns="0" lIns="0" spcFirstLastPara="1" rIns="0" wrap="square" tIns="6025">
            <a:spAutoFit/>
          </a:bodyPr>
          <a:lstStyle/>
          <a:p>
            <a:pPr indent="0" lvl="0" marL="12700" marR="1028700" rtl="0" algn="l">
              <a:lnSpc>
                <a:spcPct val="116300"/>
              </a:lnSpc>
              <a:spcBef>
                <a:spcPts val="0"/>
              </a:spcBef>
              <a:spcAft>
                <a:spcPts val="0"/>
              </a:spcAft>
              <a:buNone/>
            </a:pPr>
            <a:r>
              <a:rPr b="1" lang="en" sz="2500">
                <a:solidFill>
                  <a:srgbClr val="FFFFFF"/>
                </a:solidFill>
                <a:latin typeface="Trebuchet MS"/>
                <a:ea typeface="Trebuchet MS"/>
                <a:cs typeface="Trebuchet MS"/>
                <a:sym typeface="Trebuchet MS"/>
              </a:rPr>
              <a:t>KESIMPULAN DAN S</a:t>
            </a:r>
            <a:r>
              <a:rPr b="1" lang="en" sz="2500">
                <a:solidFill>
                  <a:srgbClr val="FFFFFF"/>
                </a:solidFill>
                <a:latin typeface="Trebuchet MS"/>
                <a:ea typeface="Trebuchet MS"/>
                <a:cs typeface="Trebuchet MS"/>
                <a:sym typeface="Trebuchet MS"/>
              </a:rPr>
              <a:t>A</a:t>
            </a:r>
            <a:r>
              <a:rPr b="1" lang="en" sz="2500">
                <a:solidFill>
                  <a:srgbClr val="FFFFFF"/>
                </a:solidFill>
                <a:latin typeface="Trebuchet MS"/>
                <a:ea typeface="Trebuchet MS"/>
                <a:cs typeface="Trebuchet MS"/>
                <a:sym typeface="Trebuchet MS"/>
              </a:rPr>
              <a:t>RAN</a:t>
            </a:r>
            <a:endParaRPr sz="2500">
              <a:latin typeface="Trebuchet MS"/>
              <a:ea typeface="Trebuchet MS"/>
              <a:cs typeface="Trebuchet MS"/>
              <a:sym typeface="Trebuchet MS"/>
            </a:endParaRPr>
          </a:p>
        </p:txBody>
      </p:sp>
      <p:pic>
        <p:nvPicPr>
          <p:cNvPr id="372" name="Google Shape;372;p38"/>
          <p:cNvPicPr preferRelativeResize="0"/>
          <p:nvPr/>
        </p:nvPicPr>
        <p:blipFill>
          <a:blip r:embed="rId3">
            <a:alphaModFix/>
          </a:blip>
          <a:stretch>
            <a:fillRect/>
          </a:stretch>
        </p:blipFill>
        <p:spPr>
          <a:xfrm>
            <a:off x="6513175" y="966550"/>
            <a:ext cx="2400125" cy="3339301"/>
          </a:xfrm>
          <a:prstGeom prst="rect">
            <a:avLst/>
          </a:prstGeom>
          <a:noFill/>
          <a:ln>
            <a:noFill/>
          </a:ln>
        </p:spPr>
      </p:pic>
      <p:pic>
        <p:nvPicPr>
          <p:cNvPr id="373" name="Google Shape;373;p38"/>
          <p:cNvPicPr preferRelativeResize="0"/>
          <p:nvPr/>
        </p:nvPicPr>
        <p:blipFill rotWithShape="1">
          <a:blip r:embed="rId4">
            <a:alphaModFix/>
          </a:blip>
          <a:srcRect b="0" l="0" r="0" t="0"/>
          <a:stretch/>
        </p:blipFill>
        <p:spPr>
          <a:xfrm>
            <a:off x="7856018" y="121405"/>
            <a:ext cx="1133474" cy="333374"/>
          </a:xfrm>
          <a:prstGeom prst="rect">
            <a:avLst/>
          </a:prstGeom>
          <a:noFill/>
          <a:ln>
            <a:noFill/>
          </a:ln>
        </p:spPr>
      </p:pic>
      <p:pic>
        <p:nvPicPr>
          <p:cNvPr id="374" name="Google Shape;374;p38"/>
          <p:cNvPicPr preferRelativeResize="0"/>
          <p:nvPr/>
        </p:nvPicPr>
        <p:blipFill rotWithShape="1">
          <a:blip r:embed="rId5">
            <a:alphaModFix/>
          </a:blip>
          <a:srcRect b="0" l="0" r="0" t="0"/>
          <a:stretch/>
        </p:blipFill>
        <p:spPr>
          <a:xfrm>
            <a:off x="8008670" y="4499991"/>
            <a:ext cx="1050502" cy="525251"/>
          </a:xfrm>
          <a:prstGeom prst="rect">
            <a:avLst/>
          </a:prstGeom>
          <a:noFill/>
          <a:ln>
            <a:noFill/>
          </a:ln>
        </p:spPr>
      </p:pic>
      <p:sp>
        <p:nvSpPr>
          <p:cNvPr id="375" name="Google Shape;375;p38"/>
          <p:cNvSpPr txBox="1"/>
          <p:nvPr/>
        </p:nvSpPr>
        <p:spPr>
          <a:xfrm>
            <a:off x="211700" y="966550"/>
            <a:ext cx="5823000" cy="1893300"/>
          </a:xfrm>
          <a:prstGeom prst="rect">
            <a:avLst/>
          </a:prstGeom>
          <a:noFill/>
          <a:ln>
            <a:noFill/>
          </a:ln>
        </p:spPr>
        <p:txBody>
          <a:bodyPr anchorCtr="0" anchor="t" bIns="91425" lIns="91425" spcFirstLastPara="1" rIns="91425" wrap="square" tIns="91425">
            <a:spAutoFit/>
          </a:bodyPr>
          <a:lstStyle/>
          <a:p>
            <a:pPr indent="0" lvl="0" marL="12700" rtl="0" algn="just">
              <a:spcBef>
                <a:spcPts val="0"/>
              </a:spcBef>
              <a:spcAft>
                <a:spcPts val="0"/>
              </a:spcAft>
              <a:buNone/>
            </a:pPr>
            <a:r>
              <a:rPr lang="en" sz="2000">
                <a:solidFill>
                  <a:srgbClr val="F2F2F2"/>
                </a:solidFill>
                <a:latin typeface="Trebuchet MS"/>
                <a:ea typeface="Trebuchet MS"/>
                <a:cs typeface="Trebuchet MS"/>
                <a:sym typeface="Trebuchet MS"/>
              </a:rPr>
              <a:t>KESIMPULAN</a:t>
            </a:r>
            <a:endParaRPr sz="2000">
              <a:solidFill>
                <a:srgbClr val="F2F2F2"/>
              </a:solidFill>
              <a:latin typeface="Trebuchet MS"/>
              <a:ea typeface="Trebuchet MS"/>
              <a:cs typeface="Trebuchet MS"/>
              <a:sym typeface="Trebuchet MS"/>
            </a:endParaRPr>
          </a:p>
          <a:p>
            <a:pPr indent="0" lvl="0" marL="12700" rtl="0" algn="just">
              <a:spcBef>
                <a:spcPts val="0"/>
              </a:spcBef>
              <a:spcAft>
                <a:spcPts val="0"/>
              </a:spcAft>
              <a:buNone/>
            </a:pPr>
            <a:r>
              <a:t/>
            </a:r>
            <a:endParaRPr sz="1300">
              <a:solidFill>
                <a:srgbClr val="F2F2F2"/>
              </a:solidFill>
              <a:latin typeface="Trebuchet MS"/>
              <a:ea typeface="Trebuchet MS"/>
              <a:cs typeface="Trebuchet MS"/>
              <a:sym typeface="Trebuchet MS"/>
            </a:endParaRPr>
          </a:p>
          <a:p>
            <a:pPr indent="0" lvl="0" marL="12700" rtl="0" algn="just">
              <a:spcBef>
                <a:spcPts val="0"/>
              </a:spcBef>
              <a:spcAft>
                <a:spcPts val="0"/>
              </a:spcAft>
              <a:buNone/>
            </a:pPr>
            <a:r>
              <a:rPr lang="en" sz="1300">
                <a:solidFill>
                  <a:srgbClr val="F2F2F2"/>
                </a:solidFill>
                <a:latin typeface="Trebuchet MS"/>
                <a:ea typeface="Trebuchet MS"/>
                <a:cs typeface="Trebuchet MS"/>
                <a:sym typeface="Trebuchet MS"/>
              </a:rPr>
              <a:t>Hasil analisis sentimen yang dilakukan pada kedua model (Neural Network dan LSTM) sudah dapat dikatakan cukup baik walaupun belum bisa tergolong sempurna dan belum siap untuk dilakukannya deployment kepada user. Hal ini dikarenakan masih terdapatnya beberapa text yang salah di prediksi oleh masing-masing model sehingga perlu dilakukan uji performa lebih lanjut untuk mendapatkan keakuratan model.</a:t>
            </a:r>
            <a:endParaRPr sz="1300">
              <a:solidFill>
                <a:srgbClr val="F2F2F2"/>
              </a:solidFill>
              <a:latin typeface="Trebuchet MS"/>
              <a:ea typeface="Trebuchet MS"/>
              <a:cs typeface="Trebuchet MS"/>
              <a:sym typeface="Trebuchet MS"/>
            </a:endParaRPr>
          </a:p>
        </p:txBody>
      </p:sp>
      <p:sp>
        <p:nvSpPr>
          <p:cNvPr id="376" name="Google Shape;376;p38"/>
          <p:cNvSpPr txBox="1"/>
          <p:nvPr/>
        </p:nvSpPr>
        <p:spPr>
          <a:xfrm>
            <a:off x="211700" y="2859850"/>
            <a:ext cx="5823000" cy="1800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t/>
            </a:r>
            <a:endParaRPr sz="2000">
              <a:solidFill>
                <a:srgbClr val="F2F2F2"/>
              </a:solidFill>
              <a:latin typeface="Trebuchet MS"/>
              <a:ea typeface="Trebuchet MS"/>
              <a:cs typeface="Trebuchet MS"/>
              <a:sym typeface="Trebuchet MS"/>
            </a:endParaRPr>
          </a:p>
          <a:p>
            <a:pPr indent="0" lvl="0" marL="12700" rtl="0" algn="l">
              <a:spcBef>
                <a:spcPts val="0"/>
              </a:spcBef>
              <a:spcAft>
                <a:spcPts val="0"/>
              </a:spcAft>
              <a:buNone/>
            </a:pPr>
            <a:r>
              <a:rPr lang="en" sz="2000">
                <a:solidFill>
                  <a:srgbClr val="F2F2F2"/>
                </a:solidFill>
                <a:latin typeface="Trebuchet MS"/>
                <a:ea typeface="Trebuchet MS"/>
                <a:cs typeface="Trebuchet MS"/>
                <a:sym typeface="Trebuchet MS"/>
              </a:rPr>
              <a:t>SARAN</a:t>
            </a:r>
            <a:endParaRPr sz="2000">
              <a:solidFill>
                <a:srgbClr val="F2F2F2"/>
              </a:solidFill>
              <a:latin typeface="Trebuchet MS"/>
              <a:ea typeface="Trebuchet MS"/>
              <a:cs typeface="Trebuchet MS"/>
              <a:sym typeface="Trebuchet MS"/>
            </a:endParaRPr>
          </a:p>
          <a:p>
            <a:pPr indent="0" lvl="0" marL="12700" rtl="0" algn="l">
              <a:spcBef>
                <a:spcPts val="0"/>
              </a:spcBef>
              <a:spcAft>
                <a:spcPts val="0"/>
              </a:spcAft>
              <a:buNone/>
            </a:pPr>
            <a:r>
              <a:t/>
            </a:r>
            <a:endParaRPr sz="1300">
              <a:solidFill>
                <a:srgbClr val="F2F2F2"/>
              </a:solidFill>
              <a:latin typeface="Trebuchet MS"/>
              <a:ea typeface="Trebuchet MS"/>
              <a:cs typeface="Trebuchet MS"/>
              <a:sym typeface="Trebuchet MS"/>
            </a:endParaRPr>
          </a:p>
          <a:p>
            <a:pPr indent="-311150" lvl="0" marL="457200" rtl="0" algn="just">
              <a:spcBef>
                <a:spcPts val="0"/>
              </a:spcBef>
              <a:spcAft>
                <a:spcPts val="0"/>
              </a:spcAft>
              <a:buClr>
                <a:srgbClr val="F2F2F2"/>
              </a:buClr>
              <a:buSzPts val="1300"/>
              <a:buFont typeface="Trebuchet MS"/>
              <a:buAutoNum type="arabicPeriod"/>
            </a:pPr>
            <a:r>
              <a:rPr lang="en" sz="1300">
                <a:solidFill>
                  <a:srgbClr val="F2F2F2"/>
                </a:solidFill>
                <a:latin typeface="Trebuchet MS"/>
                <a:ea typeface="Trebuchet MS"/>
                <a:cs typeface="Trebuchet MS"/>
                <a:sym typeface="Trebuchet MS"/>
              </a:rPr>
              <a:t>Perlunya penambahan proses cleansing data guna menambah keakuratan dan efektivitas training model.</a:t>
            </a:r>
            <a:endParaRPr sz="1300">
              <a:solidFill>
                <a:srgbClr val="F2F2F2"/>
              </a:solidFill>
              <a:latin typeface="Trebuchet MS"/>
              <a:ea typeface="Trebuchet MS"/>
              <a:cs typeface="Trebuchet MS"/>
              <a:sym typeface="Trebuchet MS"/>
            </a:endParaRPr>
          </a:p>
          <a:p>
            <a:pPr indent="-311150" lvl="0" marL="457200" rtl="0" algn="just">
              <a:spcBef>
                <a:spcPts val="0"/>
              </a:spcBef>
              <a:spcAft>
                <a:spcPts val="0"/>
              </a:spcAft>
              <a:buClr>
                <a:srgbClr val="F2F2F2"/>
              </a:buClr>
              <a:buSzPts val="1300"/>
              <a:buFont typeface="Trebuchet MS"/>
              <a:buAutoNum type="arabicPeriod"/>
            </a:pPr>
            <a:r>
              <a:rPr lang="en" sz="1300">
                <a:solidFill>
                  <a:srgbClr val="F2F2F2"/>
                </a:solidFill>
                <a:latin typeface="Trebuchet MS"/>
                <a:ea typeface="Trebuchet MS"/>
                <a:cs typeface="Trebuchet MS"/>
                <a:sym typeface="Trebuchet MS"/>
              </a:rPr>
              <a:t>Perlunya penambahan dataset training yang lebih bervariasi guna meningkatkan performa learning pada masing-masing model</a:t>
            </a:r>
            <a:endParaRPr sz="1300">
              <a:solidFill>
                <a:srgbClr val="F2F2F2"/>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1662281" y="2643293"/>
            <a:ext cx="5819400" cy="1497300"/>
          </a:xfrm>
          <a:prstGeom prst="rect">
            <a:avLst/>
          </a:prstGeom>
          <a:noFill/>
          <a:ln>
            <a:noFill/>
          </a:ln>
        </p:spPr>
        <p:txBody>
          <a:bodyPr anchorCtr="0" anchor="t" bIns="0" lIns="0" spcFirstLastPara="1" rIns="0" wrap="square" tIns="161600">
            <a:spAutoFit/>
          </a:bodyPr>
          <a:lstStyle/>
          <a:p>
            <a:pPr indent="0" lvl="0" marL="0" rtl="0" algn="ctr">
              <a:lnSpc>
                <a:spcPct val="100000"/>
              </a:lnSpc>
              <a:spcBef>
                <a:spcPts val="0"/>
              </a:spcBef>
              <a:spcAft>
                <a:spcPts val="0"/>
              </a:spcAft>
              <a:buNone/>
            </a:pPr>
            <a:r>
              <a:rPr lang="en" sz="3600"/>
              <a:t>THANKS FOR YOUR ATTENTION</a:t>
            </a:r>
            <a:endParaRPr sz="3600"/>
          </a:p>
          <a:p>
            <a:pPr indent="0" lvl="0" marL="381000" marR="381000" rtl="0" algn="ctr">
              <a:lnSpc>
                <a:spcPct val="114999"/>
              </a:lnSpc>
              <a:spcBef>
                <a:spcPts val="200"/>
              </a:spcBef>
              <a:spcAft>
                <a:spcPts val="0"/>
              </a:spcAft>
              <a:buNone/>
            </a:pPr>
            <a:r>
              <a:t/>
            </a:r>
            <a:endParaRPr sz="1300">
              <a:latin typeface="Verdana"/>
              <a:ea typeface="Verdana"/>
              <a:cs typeface="Verdana"/>
              <a:sym typeface="Verdana"/>
            </a:endParaRPr>
          </a:p>
        </p:txBody>
      </p:sp>
      <p:sp>
        <p:nvSpPr>
          <p:cNvPr id="382" name="Google Shape;382;p39"/>
          <p:cNvSpPr txBox="1"/>
          <p:nvPr/>
        </p:nvSpPr>
        <p:spPr>
          <a:xfrm>
            <a:off x="131775" y="75500"/>
            <a:ext cx="8235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02-02-2024</a:t>
            </a:r>
            <a:endParaRPr sz="1000">
              <a:latin typeface="Trebuchet MS"/>
              <a:ea typeface="Trebuchet MS"/>
              <a:cs typeface="Trebuchet MS"/>
              <a:sym typeface="Trebuchet MS"/>
            </a:endParaRPr>
          </a:p>
        </p:txBody>
      </p:sp>
      <p:pic>
        <p:nvPicPr>
          <p:cNvPr id="383" name="Google Shape;383;p39"/>
          <p:cNvPicPr preferRelativeResize="0"/>
          <p:nvPr/>
        </p:nvPicPr>
        <p:blipFill rotWithShape="1">
          <a:blip r:embed="rId3">
            <a:alphaModFix/>
          </a:blip>
          <a:srcRect b="0" l="0" r="0" t="0"/>
          <a:stretch/>
        </p:blipFill>
        <p:spPr>
          <a:xfrm>
            <a:off x="7881593" y="75505"/>
            <a:ext cx="1133474" cy="333374"/>
          </a:xfrm>
          <a:prstGeom prst="rect">
            <a:avLst/>
          </a:prstGeom>
          <a:noFill/>
          <a:ln>
            <a:noFill/>
          </a:ln>
        </p:spPr>
      </p:pic>
      <p:pic>
        <p:nvPicPr>
          <p:cNvPr id="384" name="Google Shape;384;p39"/>
          <p:cNvPicPr preferRelativeResize="0"/>
          <p:nvPr/>
        </p:nvPicPr>
        <p:blipFill rotWithShape="1">
          <a:blip r:embed="rId4">
            <a:alphaModFix/>
          </a:blip>
          <a:srcRect b="0" l="0" r="0" t="0"/>
          <a:stretch/>
        </p:blipFill>
        <p:spPr>
          <a:xfrm>
            <a:off x="7964570" y="4544791"/>
            <a:ext cx="1050502" cy="525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21"/>
          <p:cNvGrpSpPr/>
          <p:nvPr/>
        </p:nvGrpSpPr>
        <p:grpSpPr>
          <a:xfrm>
            <a:off x="1037804" y="1204157"/>
            <a:ext cx="2974612" cy="2974812"/>
            <a:chOff x="2075607" y="2408315"/>
            <a:chExt cx="5949224" cy="5949623"/>
          </a:xfrm>
        </p:grpSpPr>
        <p:sp>
          <p:nvSpPr>
            <p:cNvPr id="117" name="Google Shape;117;p21"/>
            <p:cNvSpPr/>
            <p:nvPr/>
          </p:nvSpPr>
          <p:spPr>
            <a:xfrm>
              <a:off x="5050154" y="2408315"/>
              <a:ext cx="2406650" cy="2100580"/>
            </a:xfrm>
            <a:custGeom>
              <a:rect b="b" l="l" r="r" t="t"/>
              <a:pathLst>
                <a:path extrusionOk="0" h="2100579" w="2406650">
                  <a:moveTo>
                    <a:pt x="1203229" y="2100349"/>
                  </a:moveTo>
                  <a:lnTo>
                    <a:pt x="1176953" y="2065280"/>
                  </a:lnTo>
                  <a:lnTo>
                    <a:pt x="1149679" y="2031029"/>
                  </a:lnTo>
                  <a:lnTo>
                    <a:pt x="1121408" y="1997597"/>
                  </a:lnTo>
                  <a:lnTo>
                    <a:pt x="1092138" y="1964984"/>
                  </a:lnTo>
                  <a:lnTo>
                    <a:pt x="1061922" y="1933246"/>
                  </a:lnTo>
                  <a:lnTo>
                    <a:pt x="1030812" y="1902439"/>
                  </a:lnTo>
                  <a:lnTo>
                    <a:pt x="998806" y="1872562"/>
                  </a:lnTo>
                  <a:lnTo>
                    <a:pt x="965906" y="1843615"/>
                  </a:lnTo>
                  <a:lnTo>
                    <a:pt x="932170" y="1815649"/>
                  </a:lnTo>
                  <a:lnTo>
                    <a:pt x="897654" y="1788711"/>
                  </a:lnTo>
                  <a:lnTo>
                    <a:pt x="862359" y="1762803"/>
                  </a:lnTo>
                  <a:lnTo>
                    <a:pt x="826285" y="1737924"/>
                  </a:lnTo>
                  <a:lnTo>
                    <a:pt x="789494" y="1714117"/>
                  </a:lnTo>
                  <a:lnTo>
                    <a:pt x="752052" y="1691423"/>
                  </a:lnTo>
                  <a:lnTo>
                    <a:pt x="713956" y="1669843"/>
                  </a:lnTo>
                  <a:lnTo>
                    <a:pt x="675208" y="1649376"/>
                  </a:lnTo>
                  <a:lnTo>
                    <a:pt x="635874" y="1630058"/>
                  </a:lnTo>
                  <a:lnTo>
                    <a:pt x="596024" y="1611923"/>
                  </a:lnTo>
                  <a:lnTo>
                    <a:pt x="555656" y="1594970"/>
                  </a:lnTo>
                  <a:lnTo>
                    <a:pt x="514770" y="1579200"/>
                  </a:lnTo>
                  <a:lnTo>
                    <a:pt x="473439" y="1564638"/>
                  </a:lnTo>
                  <a:lnTo>
                    <a:pt x="431733" y="1551313"/>
                  </a:lnTo>
                  <a:lnTo>
                    <a:pt x="389652" y="1539222"/>
                  </a:lnTo>
                  <a:lnTo>
                    <a:pt x="347197" y="1528367"/>
                  </a:lnTo>
                  <a:lnTo>
                    <a:pt x="304440" y="1518764"/>
                  </a:lnTo>
                  <a:lnTo>
                    <a:pt x="261457" y="1510433"/>
                  </a:lnTo>
                  <a:lnTo>
                    <a:pt x="218247" y="1503372"/>
                  </a:lnTo>
                  <a:lnTo>
                    <a:pt x="174810" y="1497582"/>
                  </a:lnTo>
                  <a:lnTo>
                    <a:pt x="131221" y="1493072"/>
                  </a:lnTo>
                  <a:lnTo>
                    <a:pt x="87557" y="1489851"/>
                  </a:lnTo>
                  <a:lnTo>
                    <a:pt x="43816" y="1487918"/>
                  </a:lnTo>
                  <a:lnTo>
                    <a:pt x="0" y="1487273"/>
                  </a:lnTo>
                  <a:lnTo>
                    <a:pt x="0" y="0"/>
                  </a:lnTo>
                  <a:lnTo>
                    <a:pt x="43807" y="322"/>
                  </a:lnTo>
                  <a:lnTo>
                    <a:pt x="87595" y="1289"/>
                  </a:lnTo>
                  <a:lnTo>
                    <a:pt x="131364" y="2901"/>
                  </a:lnTo>
                  <a:lnTo>
                    <a:pt x="175114" y="5158"/>
                  </a:lnTo>
                  <a:lnTo>
                    <a:pt x="218826" y="8059"/>
                  </a:lnTo>
                  <a:lnTo>
                    <a:pt x="262481" y="11603"/>
                  </a:lnTo>
                  <a:lnTo>
                    <a:pt x="306079" y="15789"/>
                  </a:lnTo>
                  <a:lnTo>
                    <a:pt x="349620" y="20618"/>
                  </a:lnTo>
                  <a:lnTo>
                    <a:pt x="393086" y="26087"/>
                  </a:lnTo>
                  <a:lnTo>
                    <a:pt x="436456" y="32194"/>
                  </a:lnTo>
                  <a:lnTo>
                    <a:pt x="479733" y="38940"/>
                  </a:lnTo>
                  <a:lnTo>
                    <a:pt x="522914" y="46323"/>
                  </a:lnTo>
                  <a:lnTo>
                    <a:pt x="565982" y="54342"/>
                  </a:lnTo>
                  <a:lnTo>
                    <a:pt x="608918" y="62992"/>
                  </a:lnTo>
                  <a:lnTo>
                    <a:pt x="651722" y="72273"/>
                  </a:lnTo>
                  <a:lnTo>
                    <a:pt x="694394" y="82187"/>
                  </a:lnTo>
                  <a:lnTo>
                    <a:pt x="736915" y="92726"/>
                  </a:lnTo>
                  <a:lnTo>
                    <a:pt x="779268" y="103889"/>
                  </a:lnTo>
                  <a:lnTo>
                    <a:pt x="821451" y="115674"/>
                  </a:lnTo>
                  <a:lnTo>
                    <a:pt x="863465" y="128082"/>
                  </a:lnTo>
                  <a:lnTo>
                    <a:pt x="905292" y="141107"/>
                  </a:lnTo>
                  <a:lnTo>
                    <a:pt x="946914" y="154744"/>
                  </a:lnTo>
                  <a:lnTo>
                    <a:pt x="988330" y="168992"/>
                  </a:lnTo>
                  <a:lnTo>
                    <a:pt x="1029541" y="183852"/>
                  </a:lnTo>
                  <a:lnTo>
                    <a:pt x="1070529" y="199317"/>
                  </a:lnTo>
                  <a:lnTo>
                    <a:pt x="1111276" y="215380"/>
                  </a:lnTo>
                  <a:lnTo>
                    <a:pt x="1151781" y="232042"/>
                  </a:lnTo>
                  <a:lnTo>
                    <a:pt x="1192046" y="249302"/>
                  </a:lnTo>
                  <a:lnTo>
                    <a:pt x="1232052" y="267153"/>
                  </a:lnTo>
                  <a:lnTo>
                    <a:pt x="1271783" y="285588"/>
                  </a:lnTo>
                  <a:lnTo>
                    <a:pt x="1311237" y="304605"/>
                  </a:lnTo>
                  <a:lnTo>
                    <a:pt x="1350416" y="324206"/>
                  </a:lnTo>
                  <a:lnTo>
                    <a:pt x="1389302" y="344381"/>
                  </a:lnTo>
                  <a:lnTo>
                    <a:pt x="1427878" y="365122"/>
                  </a:lnTo>
                  <a:lnTo>
                    <a:pt x="1466145" y="386430"/>
                  </a:lnTo>
                  <a:lnTo>
                    <a:pt x="1504101" y="408303"/>
                  </a:lnTo>
                  <a:lnTo>
                    <a:pt x="1541732" y="430732"/>
                  </a:lnTo>
                  <a:lnTo>
                    <a:pt x="1579020" y="453708"/>
                  </a:lnTo>
                  <a:lnTo>
                    <a:pt x="1615966" y="477232"/>
                  </a:lnTo>
                  <a:lnTo>
                    <a:pt x="1652570" y="501301"/>
                  </a:lnTo>
                  <a:lnTo>
                    <a:pt x="1688815" y="525907"/>
                  </a:lnTo>
                  <a:lnTo>
                    <a:pt x="1724686" y="551039"/>
                  </a:lnTo>
                  <a:lnTo>
                    <a:pt x="1760182" y="576696"/>
                  </a:lnTo>
                  <a:lnTo>
                    <a:pt x="1795305" y="602879"/>
                  </a:lnTo>
                  <a:lnTo>
                    <a:pt x="1830039" y="629576"/>
                  </a:lnTo>
                  <a:lnTo>
                    <a:pt x="1864368" y="656776"/>
                  </a:lnTo>
                  <a:lnTo>
                    <a:pt x="1898293" y="684478"/>
                  </a:lnTo>
                  <a:lnTo>
                    <a:pt x="1931813" y="712683"/>
                  </a:lnTo>
                  <a:lnTo>
                    <a:pt x="1964915" y="741379"/>
                  </a:lnTo>
                  <a:lnTo>
                    <a:pt x="1997584" y="770553"/>
                  </a:lnTo>
                  <a:lnTo>
                    <a:pt x="2029819" y="800204"/>
                  </a:lnTo>
                  <a:lnTo>
                    <a:pt x="2061621" y="830334"/>
                  </a:lnTo>
                  <a:lnTo>
                    <a:pt x="2092976" y="860928"/>
                  </a:lnTo>
                  <a:lnTo>
                    <a:pt x="2123870" y="891975"/>
                  </a:lnTo>
                  <a:lnTo>
                    <a:pt x="2154303" y="923472"/>
                  </a:lnTo>
                  <a:lnTo>
                    <a:pt x="2184276" y="955422"/>
                  </a:lnTo>
                  <a:lnTo>
                    <a:pt x="2213776" y="987809"/>
                  </a:lnTo>
                  <a:lnTo>
                    <a:pt x="2242789" y="1020620"/>
                  </a:lnTo>
                  <a:lnTo>
                    <a:pt x="2271316" y="1053855"/>
                  </a:lnTo>
                  <a:lnTo>
                    <a:pt x="2299356" y="1087514"/>
                  </a:lnTo>
                  <a:lnTo>
                    <a:pt x="2326897" y="1121582"/>
                  </a:lnTo>
                  <a:lnTo>
                    <a:pt x="2353928" y="1156044"/>
                  </a:lnTo>
                  <a:lnTo>
                    <a:pt x="2380449" y="1190901"/>
                  </a:lnTo>
                  <a:lnTo>
                    <a:pt x="2406459" y="1226152"/>
                  </a:lnTo>
                  <a:lnTo>
                    <a:pt x="1203229" y="2100349"/>
                  </a:lnTo>
                  <a:close/>
                </a:path>
              </a:pathLst>
            </a:custGeom>
            <a:solidFill>
              <a:srgbClr val="4AB3D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8" name="Google Shape;118;p21"/>
            <p:cNvSpPr/>
            <p:nvPr/>
          </p:nvSpPr>
          <p:spPr>
            <a:xfrm>
              <a:off x="6253384" y="3634468"/>
              <a:ext cx="1626235" cy="1289050"/>
            </a:xfrm>
            <a:custGeom>
              <a:rect b="b" l="l" r="r" t="t"/>
              <a:pathLst>
                <a:path extrusionOk="0" h="1289050" w="1626234">
                  <a:moveTo>
                    <a:pt x="211251" y="1288802"/>
                  </a:moveTo>
                  <a:lnTo>
                    <a:pt x="194264" y="1239430"/>
                  </a:lnTo>
                  <a:lnTo>
                    <a:pt x="175656" y="1190884"/>
                  </a:lnTo>
                  <a:lnTo>
                    <a:pt x="155427" y="1143165"/>
                  </a:lnTo>
                  <a:lnTo>
                    <a:pt x="133576" y="1096271"/>
                  </a:lnTo>
                  <a:lnTo>
                    <a:pt x="110103" y="1050204"/>
                  </a:lnTo>
                  <a:lnTo>
                    <a:pt x="85009" y="1004963"/>
                  </a:lnTo>
                  <a:lnTo>
                    <a:pt x="58294" y="960548"/>
                  </a:lnTo>
                  <a:lnTo>
                    <a:pt x="29958" y="916960"/>
                  </a:lnTo>
                  <a:lnTo>
                    <a:pt x="0" y="874197"/>
                  </a:lnTo>
                  <a:lnTo>
                    <a:pt x="1203229" y="0"/>
                  </a:lnTo>
                  <a:lnTo>
                    <a:pt x="1233421" y="42324"/>
                  </a:lnTo>
                  <a:lnTo>
                    <a:pt x="1262839" y="85122"/>
                  </a:lnTo>
                  <a:lnTo>
                    <a:pt x="1291484" y="128394"/>
                  </a:lnTo>
                  <a:lnTo>
                    <a:pt x="1319355" y="172140"/>
                  </a:lnTo>
                  <a:lnTo>
                    <a:pt x="1346453" y="216359"/>
                  </a:lnTo>
                  <a:lnTo>
                    <a:pt x="1372778" y="261053"/>
                  </a:lnTo>
                  <a:lnTo>
                    <a:pt x="1398329" y="306221"/>
                  </a:lnTo>
                  <a:lnTo>
                    <a:pt x="1423107" y="351863"/>
                  </a:lnTo>
                  <a:lnTo>
                    <a:pt x="1447111" y="397978"/>
                  </a:lnTo>
                  <a:lnTo>
                    <a:pt x="1470310" y="444504"/>
                  </a:lnTo>
                  <a:lnTo>
                    <a:pt x="1492671" y="491377"/>
                  </a:lnTo>
                  <a:lnTo>
                    <a:pt x="1514194" y="538598"/>
                  </a:lnTo>
                  <a:lnTo>
                    <a:pt x="1534878" y="586165"/>
                  </a:lnTo>
                  <a:lnTo>
                    <a:pt x="1554725" y="634080"/>
                  </a:lnTo>
                  <a:lnTo>
                    <a:pt x="1573734" y="682341"/>
                  </a:lnTo>
                  <a:lnTo>
                    <a:pt x="1591905" y="730950"/>
                  </a:lnTo>
                  <a:lnTo>
                    <a:pt x="1609238" y="779906"/>
                  </a:lnTo>
                  <a:lnTo>
                    <a:pt x="1625732" y="829209"/>
                  </a:lnTo>
                  <a:lnTo>
                    <a:pt x="211251" y="1288802"/>
                  </a:lnTo>
                  <a:close/>
                </a:path>
              </a:pathLst>
            </a:custGeom>
            <a:solidFill>
              <a:srgbClr val="80A8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9" name="Google Shape;119;p21"/>
            <p:cNvSpPr/>
            <p:nvPr/>
          </p:nvSpPr>
          <p:spPr>
            <a:xfrm>
              <a:off x="6464636" y="4463677"/>
              <a:ext cx="1560195" cy="919480"/>
            </a:xfrm>
            <a:custGeom>
              <a:rect b="b" l="l" r="r" t="t"/>
              <a:pathLst>
                <a:path extrusionOk="0" h="919479" w="1560195">
                  <a:moveTo>
                    <a:pt x="1560066" y="919185"/>
                  </a:moveTo>
                  <a:lnTo>
                    <a:pt x="72792" y="919185"/>
                  </a:lnTo>
                  <a:lnTo>
                    <a:pt x="71893" y="866981"/>
                  </a:lnTo>
                  <a:lnTo>
                    <a:pt x="69197" y="815061"/>
                  </a:lnTo>
                  <a:lnTo>
                    <a:pt x="64704" y="763426"/>
                  </a:lnTo>
                  <a:lnTo>
                    <a:pt x="58413" y="712075"/>
                  </a:lnTo>
                  <a:lnTo>
                    <a:pt x="50325" y="661009"/>
                  </a:lnTo>
                  <a:lnTo>
                    <a:pt x="40440" y="610228"/>
                  </a:lnTo>
                  <a:lnTo>
                    <a:pt x="28757" y="559731"/>
                  </a:lnTo>
                  <a:lnTo>
                    <a:pt x="15277" y="509520"/>
                  </a:lnTo>
                  <a:lnTo>
                    <a:pt x="0" y="459592"/>
                  </a:lnTo>
                  <a:lnTo>
                    <a:pt x="1414481" y="0"/>
                  </a:lnTo>
                  <a:lnTo>
                    <a:pt x="1430116" y="49582"/>
                  </a:lnTo>
                  <a:lnTo>
                    <a:pt x="1444869" y="99376"/>
                  </a:lnTo>
                  <a:lnTo>
                    <a:pt x="1458740" y="149382"/>
                  </a:lnTo>
                  <a:lnTo>
                    <a:pt x="1471729" y="199599"/>
                  </a:lnTo>
                  <a:lnTo>
                    <a:pt x="1483836" y="250029"/>
                  </a:lnTo>
                  <a:lnTo>
                    <a:pt x="1495061" y="300670"/>
                  </a:lnTo>
                  <a:lnTo>
                    <a:pt x="1505404" y="351522"/>
                  </a:lnTo>
                  <a:lnTo>
                    <a:pt x="1514865" y="402587"/>
                  </a:lnTo>
                  <a:lnTo>
                    <a:pt x="1523444" y="453863"/>
                  </a:lnTo>
                  <a:lnTo>
                    <a:pt x="1531130" y="505281"/>
                  </a:lnTo>
                  <a:lnTo>
                    <a:pt x="1537912" y="556770"/>
                  </a:lnTo>
                  <a:lnTo>
                    <a:pt x="1543789" y="608330"/>
                  </a:lnTo>
                  <a:lnTo>
                    <a:pt x="1548763" y="659961"/>
                  </a:lnTo>
                  <a:lnTo>
                    <a:pt x="1552832" y="711664"/>
                  </a:lnTo>
                  <a:lnTo>
                    <a:pt x="1555996" y="763437"/>
                  </a:lnTo>
                  <a:lnTo>
                    <a:pt x="1558257" y="815282"/>
                  </a:lnTo>
                  <a:lnTo>
                    <a:pt x="1559613" y="867198"/>
                  </a:lnTo>
                  <a:lnTo>
                    <a:pt x="1560066" y="919185"/>
                  </a:lnTo>
                  <a:close/>
                </a:path>
              </a:pathLst>
            </a:custGeom>
            <a:solidFill>
              <a:srgbClr val="988A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0" name="Google Shape;120;p21"/>
            <p:cNvSpPr/>
            <p:nvPr/>
          </p:nvSpPr>
          <p:spPr>
            <a:xfrm>
              <a:off x="6464636" y="5382863"/>
              <a:ext cx="1560195" cy="919480"/>
            </a:xfrm>
            <a:custGeom>
              <a:rect b="b" l="l" r="r" t="t"/>
              <a:pathLst>
                <a:path extrusionOk="0" h="919479" w="1560195">
                  <a:moveTo>
                    <a:pt x="1414481" y="919185"/>
                  </a:moveTo>
                  <a:lnTo>
                    <a:pt x="0" y="459592"/>
                  </a:lnTo>
                  <a:lnTo>
                    <a:pt x="15277" y="409665"/>
                  </a:lnTo>
                  <a:lnTo>
                    <a:pt x="28757" y="359453"/>
                  </a:lnTo>
                  <a:lnTo>
                    <a:pt x="40440" y="308957"/>
                  </a:lnTo>
                  <a:lnTo>
                    <a:pt x="50325" y="258176"/>
                  </a:lnTo>
                  <a:lnTo>
                    <a:pt x="58413" y="207110"/>
                  </a:lnTo>
                  <a:lnTo>
                    <a:pt x="64704" y="155759"/>
                  </a:lnTo>
                  <a:lnTo>
                    <a:pt x="69197" y="104124"/>
                  </a:lnTo>
                  <a:lnTo>
                    <a:pt x="71893" y="52204"/>
                  </a:lnTo>
                  <a:lnTo>
                    <a:pt x="72792" y="0"/>
                  </a:lnTo>
                  <a:lnTo>
                    <a:pt x="1560066" y="0"/>
                  </a:lnTo>
                  <a:lnTo>
                    <a:pt x="1559613" y="51987"/>
                  </a:lnTo>
                  <a:lnTo>
                    <a:pt x="1558257" y="103902"/>
                  </a:lnTo>
                  <a:lnTo>
                    <a:pt x="1555996" y="155747"/>
                  </a:lnTo>
                  <a:lnTo>
                    <a:pt x="1552832" y="207521"/>
                  </a:lnTo>
                  <a:lnTo>
                    <a:pt x="1548763" y="259223"/>
                  </a:lnTo>
                  <a:lnTo>
                    <a:pt x="1543789" y="310854"/>
                  </a:lnTo>
                  <a:lnTo>
                    <a:pt x="1537912" y="362415"/>
                  </a:lnTo>
                  <a:lnTo>
                    <a:pt x="1531130" y="413903"/>
                  </a:lnTo>
                  <a:lnTo>
                    <a:pt x="1523444" y="465321"/>
                  </a:lnTo>
                  <a:lnTo>
                    <a:pt x="1514865" y="516598"/>
                  </a:lnTo>
                  <a:lnTo>
                    <a:pt x="1505404" y="567662"/>
                  </a:lnTo>
                  <a:lnTo>
                    <a:pt x="1495061" y="618515"/>
                  </a:lnTo>
                  <a:lnTo>
                    <a:pt x="1483836" y="669156"/>
                  </a:lnTo>
                  <a:lnTo>
                    <a:pt x="1471729" y="719585"/>
                  </a:lnTo>
                  <a:lnTo>
                    <a:pt x="1458740" y="769803"/>
                  </a:lnTo>
                  <a:lnTo>
                    <a:pt x="1444869" y="819809"/>
                  </a:lnTo>
                  <a:lnTo>
                    <a:pt x="1430116" y="869603"/>
                  </a:lnTo>
                  <a:lnTo>
                    <a:pt x="1414481" y="919185"/>
                  </a:lnTo>
                  <a:close/>
                </a:path>
              </a:pathLst>
            </a:custGeom>
            <a:solidFill>
              <a:srgbClr val="AB65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1" name="Google Shape;121;p21"/>
            <p:cNvSpPr/>
            <p:nvPr/>
          </p:nvSpPr>
          <p:spPr>
            <a:xfrm>
              <a:off x="6101816" y="5842456"/>
              <a:ext cx="1777364" cy="1644014"/>
            </a:xfrm>
            <a:custGeom>
              <a:rect b="b" l="l" r="r" t="t"/>
              <a:pathLst>
                <a:path extrusionOk="0" h="1644015" w="1777365">
                  <a:moveTo>
                    <a:pt x="1051661" y="1643729"/>
                  </a:moveTo>
                  <a:lnTo>
                    <a:pt x="0" y="592068"/>
                  </a:lnTo>
                  <a:lnTo>
                    <a:pt x="34900" y="555982"/>
                  </a:lnTo>
                  <a:lnTo>
                    <a:pt x="68474" y="518850"/>
                  </a:lnTo>
                  <a:lnTo>
                    <a:pt x="100721" y="480672"/>
                  </a:lnTo>
                  <a:lnTo>
                    <a:pt x="131642" y="441449"/>
                  </a:lnTo>
                  <a:lnTo>
                    <a:pt x="161237" y="401180"/>
                  </a:lnTo>
                  <a:lnTo>
                    <a:pt x="189505" y="359865"/>
                  </a:lnTo>
                  <a:lnTo>
                    <a:pt x="216447" y="317505"/>
                  </a:lnTo>
                  <a:lnTo>
                    <a:pt x="241959" y="274268"/>
                  </a:lnTo>
                  <a:lnTo>
                    <a:pt x="265937" y="230325"/>
                  </a:lnTo>
                  <a:lnTo>
                    <a:pt x="288381" y="185674"/>
                  </a:lnTo>
                  <a:lnTo>
                    <a:pt x="309292" y="140316"/>
                  </a:lnTo>
                  <a:lnTo>
                    <a:pt x="328668" y="94251"/>
                  </a:lnTo>
                  <a:lnTo>
                    <a:pt x="346511" y="47479"/>
                  </a:lnTo>
                  <a:lnTo>
                    <a:pt x="362820" y="0"/>
                  </a:lnTo>
                  <a:lnTo>
                    <a:pt x="1777301" y="459592"/>
                  </a:lnTo>
                  <a:lnTo>
                    <a:pt x="1761421" y="507105"/>
                  </a:lnTo>
                  <a:lnTo>
                    <a:pt x="1744755" y="554311"/>
                  </a:lnTo>
                  <a:lnTo>
                    <a:pt x="1727305" y="601209"/>
                  </a:lnTo>
                  <a:lnTo>
                    <a:pt x="1709069" y="647800"/>
                  </a:lnTo>
                  <a:lnTo>
                    <a:pt x="1690049" y="694084"/>
                  </a:lnTo>
                  <a:lnTo>
                    <a:pt x="1670243" y="740060"/>
                  </a:lnTo>
                  <a:lnTo>
                    <a:pt x="1649653" y="785730"/>
                  </a:lnTo>
                  <a:lnTo>
                    <a:pt x="1628298" y="831047"/>
                  </a:lnTo>
                  <a:lnTo>
                    <a:pt x="1606200" y="875966"/>
                  </a:lnTo>
                  <a:lnTo>
                    <a:pt x="1583358" y="920488"/>
                  </a:lnTo>
                  <a:lnTo>
                    <a:pt x="1559773" y="964613"/>
                  </a:lnTo>
                  <a:lnTo>
                    <a:pt x="1535444" y="1008341"/>
                  </a:lnTo>
                  <a:lnTo>
                    <a:pt x="1510372" y="1051671"/>
                  </a:lnTo>
                  <a:lnTo>
                    <a:pt x="1484556" y="1094603"/>
                  </a:lnTo>
                  <a:lnTo>
                    <a:pt x="1458023" y="1137096"/>
                  </a:lnTo>
                  <a:lnTo>
                    <a:pt x="1430798" y="1179107"/>
                  </a:lnTo>
                  <a:lnTo>
                    <a:pt x="1402882" y="1220636"/>
                  </a:lnTo>
                  <a:lnTo>
                    <a:pt x="1374274" y="1261682"/>
                  </a:lnTo>
                  <a:lnTo>
                    <a:pt x="1344974" y="1302247"/>
                  </a:lnTo>
                  <a:lnTo>
                    <a:pt x="1314983" y="1342330"/>
                  </a:lnTo>
                  <a:lnTo>
                    <a:pt x="1284300" y="1381931"/>
                  </a:lnTo>
                  <a:lnTo>
                    <a:pt x="1252956" y="1421010"/>
                  </a:lnTo>
                  <a:lnTo>
                    <a:pt x="1220983" y="1459530"/>
                  </a:lnTo>
                  <a:lnTo>
                    <a:pt x="1188379" y="1497490"/>
                  </a:lnTo>
                  <a:lnTo>
                    <a:pt x="1155144" y="1534890"/>
                  </a:lnTo>
                  <a:lnTo>
                    <a:pt x="1121280" y="1571730"/>
                  </a:lnTo>
                  <a:lnTo>
                    <a:pt x="1086785" y="1608009"/>
                  </a:lnTo>
                  <a:lnTo>
                    <a:pt x="1051661" y="1643729"/>
                  </a:lnTo>
                  <a:close/>
                </a:path>
              </a:pathLst>
            </a:custGeom>
            <a:solidFill>
              <a:srgbClr val="BC369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2" name="Google Shape;122;p21"/>
            <p:cNvSpPr/>
            <p:nvPr/>
          </p:nvSpPr>
          <p:spPr>
            <a:xfrm>
              <a:off x="2946832" y="6434524"/>
              <a:ext cx="4206875" cy="1923414"/>
            </a:xfrm>
            <a:custGeom>
              <a:rect b="b" l="l" r="r" t="t"/>
              <a:pathLst>
                <a:path extrusionOk="0" h="1923415" w="4206875">
                  <a:moveTo>
                    <a:pt x="2103322" y="1922885"/>
                  </a:moveTo>
                  <a:lnTo>
                    <a:pt x="2030323" y="1921989"/>
                  </a:lnTo>
                  <a:lnTo>
                    <a:pt x="1957368" y="1919302"/>
                  </a:lnTo>
                  <a:lnTo>
                    <a:pt x="1884501" y="1914826"/>
                  </a:lnTo>
                  <a:lnTo>
                    <a:pt x="1811765" y="1908562"/>
                  </a:lnTo>
                  <a:lnTo>
                    <a:pt x="1739206" y="1900515"/>
                  </a:lnTo>
                  <a:lnTo>
                    <a:pt x="1666865" y="1890690"/>
                  </a:lnTo>
                  <a:lnTo>
                    <a:pt x="1594788" y="1879093"/>
                  </a:lnTo>
                  <a:lnTo>
                    <a:pt x="1523017" y="1865730"/>
                  </a:lnTo>
                  <a:lnTo>
                    <a:pt x="1451595" y="1850610"/>
                  </a:lnTo>
                  <a:lnTo>
                    <a:pt x="1380566" y="1833742"/>
                  </a:lnTo>
                  <a:lnTo>
                    <a:pt x="1309972" y="1815136"/>
                  </a:lnTo>
                  <a:lnTo>
                    <a:pt x="1239857" y="1794802"/>
                  </a:lnTo>
                  <a:lnTo>
                    <a:pt x="1170261" y="1772755"/>
                  </a:lnTo>
                  <a:lnTo>
                    <a:pt x="1101227" y="1749005"/>
                  </a:lnTo>
                  <a:lnTo>
                    <a:pt x="1032797" y="1723569"/>
                  </a:lnTo>
                  <a:lnTo>
                    <a:pt x="965012" y="1696461"/>
                  </a:lnTo>
                  <a:lnTo>
                    <a:pt x="897913" y="1667698"/>
                  </a:lnTo>
                  <a:lnTo>
                    <a:pt x="831539" y="1637297"/>
                  </a:lnTo>
                  <a:lnTo>
                    <a:pt x="765932" y="1605276"/>
                  </a:lnTo>
                  <a:lnTo>
                    <a:pt x="701130" y="1571654"/>
                  </a:lnTo>
                  <a:lnTo>
                    <a:pt x="637173" y="1536453"/>
                  </a:lnTo>
                  <a:lnTo>
                    <a:pt x="574099" y="1499692"/>
                  </a:lnTo>
                  <a:lnTo>
                    <a:pt x="511946" y="1461395"/>
                  </a:lnTo>
                  <a:lnTo>
                    <a:pt x="450752" y="1421583"/>
                  </a:lnTo>
                  <a:lnTo>
                    <a:pt x="390553" y="1380283"/>
                  </a:lnTo>
                  <a:lnTo>
                    <a:pt x="331386" y="1337517"/>
                  </a:lnTo>
                  <a:lnTo>
                    <a:pt x="273286" y="1293312"/>
                  </a:lnTo>
                  <a:lnTo>
                    <a:pt x="216289" y="1247694"/>
                  </a:lnTo>
                  <a:lnTo>
                    <a:pt x="160428" y="1200692"/>
                  </a:lnTo>
                  <a:lnTo>
                    <a:pt x="105738" y="1152332"/>
                  </a:lnTo>
                  <a:lnTo>
                    <a:pt x="52251" y="1102645"/>
                  </a:lnTo>
                  <a:lnTo>
                    <a:pt x="0" y="1051661"/>
                  </a:lnTo>
                  <a:lnTo>
                    <a:pt x="1051661" y="0"/>
                  </a:lnTo>
                  <a:lnTo>
                    <a:pt x="1064646" y="12827"/>
                  </a:lnTo>
                  <a:lnTo>
                    <a:pt x="1077786" y="25492"/>
                  </a:lnTo>
                  <a:lnTo>
                    <a:pt x="1118129" y="62510"/>
                  </a:lnTo>
                  <a:lnTo>
                    <a:pt x="1159806" y="98016"/>
                  </a:lnTo>
                  <a:lnTo>
                    <a:pt x="1202760" y="131965"/>
                  </a:lnTo>
                  <a:lnTo>
                    <a:pt x="1246938" y="164310"/>
                  </a:lnTo>
                  <a:lnTo>
                    <a:pt x="1292276" y="195008"/>
                  </a:lnTo>
                  <a:lnTo>
                    <a:pt x="1338711" y="224015"/>
                  </a:lnTo>
                  <a:lnTo>
                    <a:pt x="1386182" y="251293"/>
                  </a:lnTo>
                  <a:lnTo>
                    <a:pt x="1434627" y="276807"/>
                  </a:lnTo>
                  <a:lnTo>
                    <a:pt x="1483979" y="300520"/>
                  </a:lnTo>
                  <a:lnTo>
                    <a:pt x="1534167" y="322400"/>
                  </a:lnTo>
                  <a:lnTo>
                    <a:pt x="1585127" y="342417"/>
                  </a:lnTo>
                  <a:lnTo>
                    <a:pt x="1636791" y="360546"/>
                  </a:lnTo>
                  <a:lnTo>
                    <a:pt x="1689088" y="376761"/>
                  </a:lnTo>
                  <a:lnTo>
                    <a:pt x="1741944" y="391040"/>
                  </a:lnTo>
                  <a:lnTo>
                    <a:pt x="1795289" y="403363"/>
                  </a:lnTo>
                  <a:lnTo>
                    <a:pt x="1849055" y="413715"/>
                  </a:lnTo>
                  <a:lnTo>
                    <a:pt x="1903165" y="422082"/>
                  </a:lnTo>
                  <a:lnTo>
                    <a:pt x="1957544" y="428450"/>
                  </a:lnTo>
                  <a:lnTo>
                    <a:pt x="2012120" y="432813"/>
                  </a:lnTo>
                  <a:lnTo>
                    <a:pt x="2066822" y="435164"/>
                  </a:lnTo>
                  <a:lnTo>
                    <a:pt x="2103322" y="435612"/>
                  </a:lnTo>
                  <a:lnTo>
                    <a:pt x="2121574" y="435500"/>
                  </a:lnTo>
                  <a:lnTo>
                    <a:pt x="2176299" y="433820"/>
                  </a:lnTo>
                  <a:lnTo>
                    <a:pt x="2230925" y="430128"/>
                  </a:lnTo>
                  <a:lnTo>
                    <a:pt x="2285380" y="424427"/>
                  </a:lnTo>
                  <a:lnTo>
                    <a:pt x="2339589" y="416725"/>
                  </a:lnTo>
                  <a:lnTo>
                    <a:pt x="2393475" y="407034"/>
                  </a:lnTo>
                  <a:lnTo>
                    <a:pt x="2446967" y="395366"/>
                  </a:lnTo>
                  <a:lnTo>
                    <a:pt x="2499997" y="381737"/>
                  </a:lnTo>
                  <a:lnTo>
                    <a:pt x="2552489" y="366165"/>
                  </a:lnTo>
                  <a:lnTo>
                    <a:pt x="2604369" y="348672"/>
                  </a:lnTo>
                  <a:lnTo>
                    <a:pt x="2655571" y="329281"/>
                  </a:lnTo>
                  <a:lnTo>
                    <a:pt x="2706027" y="308018"/>
                  </a:lnTo>
                  <a:lnTo>
                    <a:pt x="2755665" y="284912"/>
                  </a:lnTo>
                  <a:lnTo>
                    <a:pt x="2804418" y="259996"/>
                  </a:lnTo>
                  <a:lnTo>
                    <a:pt x="2852220" y="233303"/>
                  </a:lnTo>
                  <a:lnTo>
                    <a:pt x="2899010" y="204866"/>
                  </a:lnTo>
                  <a:lnTo>
                    <a:pt x="2944721" y="174727"/>
                  </a:lnTo>
                  <a:lnTo>
                    <a:pt x="2989290" y="142928"/>
                  </a:lnTo>
                  <a:lnTo>
                    <a:pt x="3032658" y="109509"/>
                  </a:lnTo>
                  <a:lnTo>
                    <a:pt x="3074769" y="74515"/>
                  </a:lnTo>
                  <a:lnTo>
                    <a:pt x="3115563" y="37995"/>
                  </a:lnTo>
                  <a:lnTo>
                    <a:pt x="3154983" y="0"/>
                  </a:lnTo>
                  <a:lnTo>
                    <a:pt x="4206644" y="1051661"/>
                  </a:lnTo>
                  <a:lnTo>
                    <a:pt x="4154393" y="1102645"/>
                  </a:lnTo>
                  <a:lnTo>
                    <a:pt x="4100906" y="1152332"/>
                  </a:lnTo>
                  <a:lnTo>
                    <a:pt x="4046216" y="1200692"/>
                  </a:lnTo>
                  <a:lnTo>
                    <a:pt x="3990355" y="1247694"/>
                  </a:lnTo>
                  <a:lnTo>
                    <a:pt x="3933358" y="1293312"/>
                  </a:lnTo>
                  <a:lnTo>
                    <a:pt x="3875258" y="1337517"/>
                  </a:lnTo>
                  <a:lnTo>
                    <a:pt x="3816091" y="1380283"/>
                  </a:lnTo>
                  <a:lnTo>
                    <a:pt x="3755892" y="1421584"/>
                  </a:lnTo>
                  <a:lnTo>
                    <a:pt x="3694698" y="1461395"/>
                  </a:lnTo>
                  <a:lnTo>
                    <a:pt x="3632545" y="1499692"/>
                  </a:lnTo>
                  <a:lnTo>
                    <a:pt x="3569471" y="1536453"/>
                  </a:lnTo>
                  <a:lnTo>
                    <a:pt x="3505514" y="1571655"/>
                  </a:lnTo>
                  <a:lnTo>
                    <a:pt x="3440712" y="1605276"/>
                  </a:lnTo>
                  <a:lnTo>
                    <a:pt x="3375105" y="1637297"/>
                  </a:lnTo>
                  <a:lnTo>
                    <a:pt x="3308731" y="1667698"/>
                  </a:lnTo>
                  <a:lnTo>
                    <a:pt x="3241632" y="1696461"/>
                  </a:lnTo>
                  <a:lnTo>
                    <a:pt x="3173847" y="1723569"/>
                  </a:lnTo>
                  <a:lnTo>
                    <a:pt x="3105417" y="1749005"/>
                  </a:lnTo>
                  <a:lnTo>
                    <a:pt x="3036383" y="1772754"/>
                  </a:lnTo>
                  <a:lnTo>
                    <a:pt x="2966787" y="1794802"/>
                  </a:lnTo>
                  <a:lnTo>
                    <a:pt x="2896672" y="1815135"/>
                  </a:lnTo>
                  <a:lnTo>
                    <a:pt x="2826078" y="1833742"/>
                  </a:lnTo>
                  <a:lnTo>
                    <a:pt x="2755049" y="1850610"/>
                  </a:lnTo>
                  <a:lnTo>
                    <a:pt x="2683627" y="1865730"/>
                  </a:lnTo>
                  <a:lnTo>
                    <a:pt x="2611856" y="1879093"/>
                  </a:lnTo>
                  <a:lnTo>
                    <a:pt x="2539779" y="1890690"/>
                  </a:lnTo>
                  <a:lnTo>
                    <a:pt x="2467438" y="1900515"/>
                  </a:lnTo>
                  <a:lnTo>
                    <a:pt x="2394878" y="1908562"/>
                  </a:lnTo>
                  <a:lnTo>
                    <a:pt x="2322143" y="1914826"/>
                  </a:lnTo>
                  <a:lnTo>
                    <a:pt x="2249276" y="1919302"/>
                  </a:lnTo>
                  <a:lnTo>
                    <a:pt x="2176321" y="1921989"/>
                  </a:lnTo>
                  <a:lnTo>
                    <a:pt x="2139827" y="1922661"/>
                  </a:lnTo>
                  <a:lnTo>
                    <a:pt x="2103322" y="1922885"/>
                  </a:lnTo>
                  <a:close/>
                </a:path>
              </a:pathLst>
            </a:custGeom>
            <a:solidFill>
              <a:srgbClr val="CF006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3" name="Google Shape;123;p21"/>
            <p:cNvSpPr/>
            <p:nvPr/>
          </p:nvSpPr>
          <p:spPr>
            <a:xfrm>
              <a:off x="2399813" y="6058071"/>
              <a:ext cx="1598930" cy="1428115"/>
            </a:xfrm>
            <a:custGeom>
              <a:rect b="b" l="l" r="r" t="t"/>
              <a:pathLst>
                <a:path extrusionOk="0" h="1428115" w="1598929">
                  <a:moveTo>
                    <a:pt x="547018" y="1428114"/>
                  </a:moveTo>
                  <a:lnTo>
                    <a:pt x="510577" y="1391034"/>
                  </a:lnTo>
                  <a:lnTo>
                    <a:pt x="474826" y="1353365"/>
                  </a:lnTo>
                  <a:lnTo>
                    <a:pt x="439765" y="1315106"/>
                  </a:lnTo>
                  <a:lnTo>
                    <a:pt x="405394" y="1276259"/>
                  </a:lnTo>
                  <a:lnTo>
                    <a:pt x="371712" y="1236823"/>
                  </a:lnTo>
                  <a:lnTo>
                    <a:pt x="338720" y="1196797"/>
                  </a:lnTo>
                  <a:lnTo>
                    <a:pt x="306417" y="1156183"/>
                  </a:lnTo>
                  <a:lnTo>
                    <a:pt x="274804" y="1114979"/>
                  </a:lnTo>
                  <a:lnTo>
                    <a:pt x="243881" y="1073186"/>
                  </a:lnTo>
                  <a:lnTo>
                    <a:pt x="213690" y="1030862"/>
                  </a:lnTo>
                  <a:lnTo>
                    <a:pt x="184272" y="988064"/>
                  </a:lnTo>
                  <a:lnTo>
                    <a:pt x="155627" y="944792"/>
                  </a:lnTo>
                  <a:lnTo>
                    <a:pt x="127756" y="901046"/>
                  </a:lnTo>
                  <a:lnTo>
                    <a:pt x="100658" y="856826"/>
                  </a:lnTo>
                  <a:lnTo>
                    <a:pt x="74333" y="812132"/>
                  </a:lnTo>
                  <a:lnTo>
                    <a:pt x="48782" y="766965"/>
                  </a:lnTo>
                  <a:lnTo>
                    <a:pt x="24004" y="721323"/>
                  </a:lnTo>
                  <a:lnTo>
                    <a:pt x="0" y="675208"/>
                  </a:lnTo>
                  <a:lnTo>
                    <a:pt x="1325170" y="0"/>
                  </a:lnTo>
                  <a:lnTo>
                    <a:pt x="1349671" y="46106"/>
                  </a:lnTo>
                  <a:lnTo>
                    <a:pt x="1375644" y="91143"/>
                  </a:lnTo>
                  <a:lnTo>
                    <a:pt x="1403090" y="135110"/>
                  </a:lnTo>
                  <a:lnTo>
                    <a:pt x="1432008" y="178008"/>
                  </a:lnTo>
                  <a:lnTo>
                    <a:pt x="1462398" y="219836"/>
                  </a:lnTo>
                  <a:lnTo>
                    <a:pt x="1494260" y="260595"/>
                  </a:lnTo>
                  <a:lnTo>
                    <a:pt x="1527594" y="300284"/>
                  </a:lnTo>
                  <a:lnTo>
                    <a:pt x="1562401" y="338903"/>
                  </a:lnTo>
                  <a:lnTo>
                    <a:pt x="1598679" y="376453"/>
                  </a:lnTo>
                  <a:lnTo>
                    <a:pt x="547018" y="1428114"/>
                  </a:lnTo>
                  <a:close/>
                </a:path>
              </a:pathLst>
            </a:custGeom>
            <a:solidFill>
              <a:srgbClr val="BF002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4" name="Google Shape;124;p21"/>
            <p:cNvSpPr/>
            <p:nvPr/>
          </p:nvSpPr>
          <p:spPr>
            <a:xfrm>
              <a:off x="2075607" y="4917541"/>
              <a:ext cx="1649730" cy="1816100"/>
            </a:xfrm>
            <a:custGeom>
              <a:rect b="b" l="l" r="r" t="t"/>
              <a:pathLst>
                <a:path extrusionOk="0" h="1816100" w="1649729">
                  <a:moveTo>
                    <a:pt x="324206" y="1815737"/>
                  </a:moveTo>
                  <a:lnTo>
                    <a:pt x="303316" y="1773931"/>
                  </a:lnTo>
                  <a:lnTo>
                    <a:pt x="283093" y="1731817"/>
                  </a:lnTo>
                  <a:lnTo>
                    <a:pt x="263537" y="1689396"/>
                  </a:lnTo>
                  <a:lnTo>
                    <a:pt x="244647" y="1646667"/>
                  </a:lnTo>
                  <a:lnTo>
                    <a:pt x="226424" y="1603631"/>
                  </a:lnTo>
                  <a:lnTo>
                    <a:pt x="208878" y="1560315"/>
                  </a:lnTo>
                  <a:lnTo>
                    <a:pt x="192022" y="1516744"/>
                  </a:lnTo>
                  <a:lnTo>
                    <a:pt x="175854" y="1472919"/>
                  </a:lnTo>
                  <a:lnTo>
                    <a:pt x="160375" y="1428840"/>
                  </a:lnTo>
                  <a:lnTo>
                    <a:pt x="145584" y="1384507"/>
                  </a:lnTo>
                  <a:lnTo>
                    <a:pt x="131491" y="1339947"/>
                  </a:lnTo>
                  <a:lnTo>
                    <a:pt x="118105" y="1295188"/>
                  </a:lnTo>
                  <a:lnTo>
                    <a:pt x="105426" y="1250230"/>
                  </a:lnTo>
                  <a:lnTo>
                    <a:pt x="93453" y="1205072"/>
                  </a:lnTo>
                  <a:lnTo>
                    <a:pt x="82186" y="1159716"/>
                  </a:lnTo>
                  <a:lnTo>
                    <a:pt x="71633" y="1114187"/>
                  </a:lnTo>
                  <a:lnTo>
                    <a:pt x="61800" y="1068516"/>
                  </a:lnTo>
                  <a:lnTo>
                    <a:pt x="52687" y="1022702"/>
                  </a:lnTo>
                  <a:lnTo>
                    <a:pt x="44294" y="976744"/>
                  </a:lnTo>
                  <a:lnTo>
                    <a:pt x="36621" y="930643"/>
                  </a:lnTo>
                  <a:lnTo>
                    <a:pt x="29672" y="884427"/>
                  </a:lnTo>
                  <a:lnTo>
                    <a:pt x="23453" y="838125"/>
                  </a:lnTo>
                  <a:lnTo>
                    <a:pt x="17963" y="791737"/>
                  </a:lnTo>
                  <a:lnTo>
                    <a:pt x="13201" y="745262"/>
                  </a:lnTo>
                  <a:lnTo>
                    <a:pt x="9169" y="698702"/>
                  </a:lnTo>
                  <a:lnTo>
                    <a:pt x="5868" y="652083"/>
                  </a:lnTo>
                  <a:lnTo>
                    <a:pt x="3300" y="605436"/>
                  </a:lnTo>
                  <a:lnTo>
                    <a:pt x="1466" y="558760"/>
                  </a:lnTo>
                  <a:lnTo>
                    <a:pt x="366" y="512055"/>
                  </a:lnTo>
                  <a:lnTo>
                    <a:pt x="0" y="465321"/>
                  </a:lnTo>
                  <a:lnTo>
                    <a:pt x="366" y="418588"/>
                  </a:lnTo>
                  <a:lnTo>
                    <a:pt x="1466" y="371883"/>
                  </a:lnTo>
                  <a:lnTo>
                    <a:pt x="3300" y="325207"/>
                  </a:lnTo>
                  <a:lnTo>
                    <a:pt x="5868" y="278559"/>
                  </a:lnTo>
                  <a:lnTo>
                    <a:pt x="9169" y="231941"/>
                  </a:lnTo>
                  <a:lnTo>
                    <a:pt x="13201" y="185380"/>
                  </a:lnTo>
                  <a:lnTo>
                    <a:pt x="17963" y="138905"/>
                  </a:lnTo>
                  <a:lnTo>
                    <a:pt x="23453" y="92517"/>
                  </a:lnTo>
                  <a:lnTo>
                    <a:pt x="29673" y="46215"/>
                  </a:lnTo>
                  <a:lnTo>
                    <a:pt x="36621" y="0"/>
                  </a:lnTo>
                  <a:lnTo>
                    <a:pt x="1505584" y="232660"/>
                  </a:lnTo>
                  <a:lnTo>
                    <a:pt x="1498992" y="278962"/>
                  </a:lnTo>
                  <a:lnTo>
                    <a:pt x="1493865" y="325379"/>
                  </a:lnTo>
                  <a:lnTo>
                    <a:pt x="1490203" y="371911"/>
                  </a:lnTo>
                  <a:lnTo>
                    <a:pt x="1488006" y="418559"/>
                  </a:lnTo>
                  <a:lnTo>
                    <a:pt x="1487273" y="465321"/>
                  </a:lnTo>
                  <a:lnTo>
                    <a:pt x="1488006" y="512084"/>
                  </a:lnTo>
                  <a:lnTo>
                    <a:pt x="1490203" y="558732"/>
                  </a:lnTo>
                  <a:lnTo>
                    <a:pt x="1493865" y="605264"/>
                  </a:lnTo>
                  <a:lnTo>
                    <a:pt x="1498992" y="651681"/>
                  </a:lnTo>
                  <a:lnTo>
                    <a:pt x="1505584" y="697982"/>
                  </a:lnTo>
                  <a:lnTo>
                    <a:pt x="1513623" y="744055"/>
                  </a:lnTo>
                  <a:lnTo>
                    <a:pt x="1523090" y="789784"/>
                  </a:lnTo>
                  <a:lnTo>
                    <a:pt x="1533987" y="835170"/>
                  </a:lnTo>
                  <a:lnTo>
                    <a:pt x="1546312" y="880214"/>
                  </a:lnTo>
                  <a:lnTo>
                    <a:pt x="1560066" y="924914"/>
                  </a:lnTo>
                  <a:lnTo>
                    <a:pt x="1575213" y="969162"/>
                  </a:lnTo>
                  <a:lnTo>
                    <a:pt x="1591717" y="1012847"/>
                  </a:lnTo>
                  <a:lnTo>
                    <a:pt x="1609580" y="1055970"/>
                  </a:lnTo>
                  <a:lnTo>
                    <a:pt x="1628799" y="1098531"/>
                  </a:lnTo>
                  <a:lnTo>
                    <a:pt x="1649377" y="1140529"/>
                  </a:lnTo>
                  <a:lnTo>
                    <a:pt x="324206" y="1815737"/>
                  </a:lnTo>
                  <a:close/>
                </a:path>
              </a:pathLst>
            </a:custGeom>
            <a:solidFill>
              <a:srgbClr val="F7934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5" name="Google Shape;125;p21"/>
            <p:cNvSpPr/>
            <p:nvPr/>
          </p:nvSpPr>
          <p:spPr>
            <a:xfrm>
              <a:off x="2112229" y="3634468"/>
              <a:ext cx="1734820" cy="1515745"/>
            </a:xfrm>
            <a:custGeom>
              <a:rect b="b" l="l" r="r" t="t"/>
              <a:pathLst>
                <a:path extrusionOk="0" h="1515745" w="1734820">
                  <a:moveTo>
                    <a:pt x="1468962" y="1515734"/>
                  </a:moveTo>
                  <a:lnTo>
                    <a:pt x="0" y="1283073"/>
                  </a:lnTo>
                  <a:lnTo>
                    <a:pt x="8252" y="1233661"/>
                  </a:lnTo>
                  <a:lnTo>
                    <a:pt x="17327" y="1184429"/>
                  </a:lnTo>
                  <a:lnTo>
                    <a:pt x="27226" y="1135379"/>
                  </a:lnTo>
                  <a:lnTo>
                    <a:pt x="37949" y="1086508"/>
                  </a:lnTo>
                  <a:lnTo>
                    <a:pt x="49495" y="1037819"/>
                  </a:lnTo>
                  <a:lnTo>
                    <a:pt x="61864" y="989310"/>
                  </a:lnTo>
                  <a:lnTo>
                    <a:pt x="75057" y="940982"/>
                  </a:lnTo>
                  <a:lnTo>
                    <a:pt x="89059" y="892882"/>
                  </a:lnTo>
                  <a:lnTo>
                    <a:pt x="103858" y="845059"/>
                  </a:lnTo>
                  <a:lnTo>
                    <a:pt x="119454" y="797512"/>
                  </a:lnTo>
                  <a:lnTo>
                    <a:pt x="135846" y="750241"/>
                  </a:lnTo>
                  <a:lnTo>
                    <a:pt x="153035" y="703246"/>
                  </a:lnTo>
                  <a:lnTo>
                    <a:pt x="171020" y="656527"/>
                  </a:lnTo>
                  <a:lnTo>
                    <a:pt x="189802" y="610085"/>
                  </a:lnTo>
                  <a:lnTo>
                    <a:pt x="209361" y="563964"/>
                  </a:lnTo>
                  <a:lnTo>
                    <a:pt x="229679" y="518212"/>
                  </a:lnTo>
                  <a:lnTo>
                    <a:pt x="250755" y="472827"/>
                  </a:lnTo>
                  <a:lnTo>
                    <a:pt x="272590" y="427810"/>
                  </a:lnTo>
                  <a:lnTo>
                    <a:pt x="295183" y="383161"/>
                  </a:lnTo>
                  <a:lnTo>
                    <a:pt x="318534" y="338880"/>
                  </a:lnTo>
                  <a:lnTo>
                    <a:pt x="342645" y="294967"/>
                  </a:lnTo>
                  <a:lnTo>
                    <a:pt x="367489" y="251466"/>
                  </a:lnTo>
                  <a:lnTo>
                    <a:pt x="393043" y="208418"/>
                  </a:lnTo>
                  <a:lnTo>
                    <a:pt x="419308" y="165826"/>
                  </a:lnTo>
                  <a:lnTo>
                    <a:pt x="446282" y="123687"/>
                  </a:lnTo>
                  <a:lnTo>
                    <a:pt x="473967" y="82004"/>
                  </a:lnTo>
                  <a:lnTo>
                    <a:pt x="502361" y="40774"/>
                  </a:lnTo>
                  <a:lnTo>
                    <a:pt x="531466" y="0"/>
                  </a:lnTo>
                  <a:lnTo>
                    <a:pt x="1734695" y="874197"/>
                  </a:lnTo>
                  <a:lnTo>
                    <a:pt x="1705870" y="915299"/>
                  </a:lnTo>
                  <a:lnTo>
                    <a:pt x="1678518" y="957226"/>
                  </a:lnTo>
                  <a:lnTo>
                    <a:pt x="1652640" y="999978"/>
                  </a:lnTo>
                  <a:lnTo>
                    <a:pt x="1628235" y="1043555"/>
                  </a:lnTo>
                  <a:lnTo>
                    <a:pt x="1605304" y="1087958"/>
                  </a:lnTo>
                  <a:lnTo>
                    <a:pt x="1583847" y="1133186"/>
                  </a:lnTo>
                  <a:lnTo>
                    <a:pt x="1563863" y="1179240"/>
                  </a:lnTo>
                  <a:lnTo>
                    <a:pt x="1545429" y="1225935"/>
                  </a:lnTo>
                  <a:lnTo>
                    <a:pt x="1528621" y="1273088"/>
                  </a:lnTo>
                  <a:lnTo>
                    <a:pt x="1513438" y="1320701"/>
                  </a:lnTo>
                  <a:lnTo>
                    <a:pt x="1499881" y="1368771"/>
                  </a:lnTo>
                  <a:lnTo>
                    <a:pt x="1487949" y="1417300"/>
                  </a:lnTo>
                  <a:lnTo>
                    <a:pt x="1477643" y="1466288"/>
                  </a:lnTo>
                  <a:lnTo>
                    <a:pt x="1468962" y="1515734"/>
                  </a:lnTo>
                  <a:close/>
                </a:path>
              </a:pathLst>
            </a:custGeom>
            <a:solidFill>
              <a:srgbClr val="FFCC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6" name="Google Shape;126;p21"/>
            <p:cNvSpPr/>
            <p:nvPr/>
          </p:nvSpPr>
          <p:spPr>
            <a:xfrm>
              <a:off x="2643695" y="2408315"/>
              <a:ext cx="2406650" cy="2100580"/>
            </a:xfrm>
            <a:custGeom>
              <a:rect b="b" l="l" r="r" t="t"/>
              <a:pathLst>
                <a:path extrusionOk="0" h="2100579" w="2406650">
                  <a:moveTo>
                    <a:pt x="1203229" y="2100349"/>
                  </a:moveTo>
                  <a:lnTo>
                    <a:pt x="0" y="1226152"/>
                  </a:lnTo>
                  <a:lnTo>
                    <a:pt x="26007" y="1190904"/>
                  </a:lnTo>
                  <a:lnTo>
                    <a:pt x="52524" y="1156051"/>
                  </a:lnTo>
                  <a:lnTo>
                    <a:pt x="79552" y="1121593"/>
                  </a:lnTo>
                  <a:lnTo>
                    <a:pt x="107091" y="1087528"/>
                  </a:lnTo>
                  <a:lnTo>
                    <a:pt x="135128" y="1053873"/>
                  </a:lnTo>
                  <a:lnTo>
                    <a:pt x="163651" y="1020641"/>
                  </a:lnTo>
                  <a:lnTo>
                    <a:pt x="192661" y="987834"/>
                  </a:lnTo>
                  <a:lnTo>
                    <a:pt x="222157" y="955449"/>
                  </a:lnTo>
                  <a:lnTo>
                    <a:pt x="252126" y="923503"/>
                  </a:lnTo>
                  <a:lnTo>
                    <a:pt x="282556" y="892008"/>
                  </a:lnTo>
                  <a:lnTo>
                    <a:pt x="313446" y="860964"/>
                  </a:lnTo>
                  <a:lnTo>
                    <a:pt x="344797" y="830372"/>
                  </a:lnTo>
                  <a:lnTo>
                    <a:pt x="376595" y="800245"/>
                  </a:lnTo>
                  <a:lnTo>
                    <a:pt x="408827" y="770596"/>
                  </a:lnTo>
                  <a:lnTo>
                    <a:pt x="441491" y="741425"/>
                  </a:lnTo>
                  <a:lnTo>
                    <a:pt x="474588" y="712731"/>
                  </a:lnTo>
                  <a:lnTo>
                    <a:pt x="508104" y="684528"/>
                  </a:lnTo>
                  <a:lnTo>
                    <a:pt x="542025" y="656828"/>
                  </a:lnTo>
                  <a:lnTo>
                    <a:pt x="576350" y="629630"/>
                  </a:lnTo>
                  <a:lnTo>
                    <a:pt x="611079" y="602935"/>
                  </a:lnTo>
                  <a:lnTo>
                    <a:pt x="646197" y="576754"/>
                  </a:lnTo>
                  <a:lnTo>
                    <a:pt x="681689" y="551098"/>
                  </a:lnTo>
                  <a:lnTo>
                    <a:pt x="717556" y="525968"/>
                  </a:lnTo>
                  <a:lnTo>
                    <a:pt x="753796" y="501363"/>
                  </a:lnTo>
                  <a:lnTo>
                    <a:pt x="790395" y="477294"/>
                  </a:lnTo>
                  <a:lnTo>
                    <a:pt x="827336" y="453772"/>
                  </a:lnTo>
                  <a:lnTo>
                    <a:pt x="864619" y="430797"/>
                  </a:lnTo>
                  <a:lnTo>
                    <a:pt x="902245" y="408368"/>
                  </a:lnTo>
                  <a:lnTo>
                    <a:pt x="940197" y="386496"/>
                  </a:lnTo>
                  <a:lnTo>
                    <a:pt x="978458" y="365189"/>
                  </a:lnTo>
                  <a:lnTo>
                    <a:pt x="1017029" y="344448"/>
                  </a:lnTo>
                  <a:lnTo>
                    <a:pt x="1055910" y="324273"/>
                  </a:lnTo>
                  <a:lnTo>
                    <a:pt x="1095084" y="304673"/>
                  </a:lnTo>
                  <a:lnTo>
                    <a:pt x="1134533" y="285655"/>
                  </a:lnTo>
                  <a:lnTo>
                    <a:pt x="1174258" y="267221"/>
                  </a:lnTo>
                  <a:lnTo>
                    <a:pt x="1214259" y="249369"/>
                  </a:lnTo>
                  <a:lnTo>
                    <a:pt x="1254519" y="232109"/>
                  </a:lnTo>
                  <a:lnTo>
                    <a:pt x="1295019" y="215446"/>
                  </a:lnTo>
                  <a:lnTo>
                    <a:pt x="1335760" y="199382"/>
                  </a:lnTo>
                  <a:lnTo>
                    <a:pt x="1376743" y="183916"/>
                  </a:lnTo>
                  <a:lnTo>
                    <a:pt x="1417948" y="169056"/>
                  </a:lnTo>
                  <a:lnTo>
                    <a:pt x="1459359" y="154806"/>
                  </a:lnTo>
                  <a:lnTo>
                    <a:pt x="1500976" y="141168"/>
                  </a:lnTo>
                  <a:lnTo>
                    <a:pt x="1542798" y="128142"/>
                  </a:lnTo>
                  <a:lnTo>
                    <a:pt x="1584807" y="115732"/>
                  </a:lnTo>
                  <a:lnTo>
                    <a:pt x="1626985" y="103945"/>
                  </a:lnTo>
                  <a:lnTo>
                    <a:pt x="1669332" y="92781"/>
                  </a:lnTo>
                  <a:lnTo>
                    <a:pt x="1711848" y="82239"/>
                  </a:lnTo>
                  <a:lnTo>
                    <a:pt x="1754514" y="72323"/>
                  </a:lnTo>
                  <a:lnTo>
                    <a:pt x="1797313" y="63039"/>
                  </a:lnTo>
                  <a:lnTo>
                    <a:pt x="1840244" y="54387"/>
                  </a:lnTo>
                  <a:lnTo>
                    <a:pt x="1883307" y="46366"/>
                  </a:lnTo>
                  <a:lnTo>
                    <a:pt x="1926483" y="38979"/>
                  </a:lnTo>
                  <a:lnTo>
                    <a:pt x="1969754" y="32231"/>
                  </a:lnTo>
                  <a:lnTo>
                    <a:pt x="2013120" y="26120"/>
                  </a:lnTo>
                  <a:lnTo>
                    <a:pt x="2056580" y="20648"/>
                  </a:lnTo>
                  <a:lnTo>
                    <a:pt x="2100116" y="15816"/>
                  </a:lnTo>
                  <a:lnTo>
                    <a:pt x="2143709" y="11626"/>
                  </a:lnTo>
                  <a:lnTo>
                    <a:pt x="2187359" y="8079"/>
                  </a:lnTo>
                  <a:lnTo>
                    <a:pt x="2231067" y="5175"/>
                  </a:lnTo>
                  <a:lnTo>
                    <a:pt x="2274812" y="2914"/>
                  </a:lnTo>
                  <a:lnTo>
                    <a:pt x="2318576" y="1298"/>
                  </a:lnTo>
                  <a:lnTo>
                    <a:pt x="2362359" y="326"/>
                  </a:lnTo>
                  <a:lnTo>
                    <a:pt x="2406161" y="0"/>
                  </a:lnTo>
                  <a:lnTo>
                    <a:pt x="2406310" y="1487273"/>
                  </a:lnTo>
                  <a:lnTo>
                    <a:pt x="2362498" y="1487922"/>
                  </a:lnTo>
                  <a:lnTo>
                    <a:pt x="2318763" y="1489859"/>
                  </a:lnTo>
                  <a:lnTo>
                    <a:pt x="2275103" y="1493084"/>
                  </a:lnTo>
                  <a:lnTo>
                    <a:pt x="2231519" y="1497597"/>
                  </a:lnTo>
                  <a:lnTo>
                    <a:pt x="2188087" y="1503391"/>
                  </a:lnTo>
                  <a:lnTo>
                    <a:pt x="2144882" y="1510454"/>
                  </a:lnTo>
                  <a:lnTo>
                    <a:pt x="2101904" y="1518788"/>
                  </a:lnTo>
                  <a:lnTo>
                    <a:pt x="2059153" y="1528393"/>
                  </a:lnTo>
                  <a:lnTo>
                    <a:pt x="2016703" y="1539250"/>
                  </a:lnTo>
                  <a:lnTo>
                    <a:pt x="1974628" y="1551342"/>
                  </a:lnTo>
                  <a:lnTo>
                    <a:pt x="1932927" y="1564670"/>
                  </a:lnTo>
                  <a:lnTo>
                    <a:pt x="1891601" y="1579232"/>
                  </a:lnTo>
                  <a:lnTo>
                    <a:pt x="1850721" y="1595003"/>
                  </a:lnTo>
                  <a:lnTo>
                    <a:pt x="1810358" y="1611956"/>
                  </a:lnTo>
                  <a:lnTo>
                    <a:pt x="1770513" y="1630092"/>
                  </a:lnTo>
                  <a:lnTo>
                    <a:pt x="1731185" y="1649410"/>
                  </a:lnTo>
                  <a:lnTo>
                    <a:pt x="1692441" y="1669876"/>
                  </a:lnTo>
                  <a:lnTo>
                    <a:pt x="1654351" y="1691456"/>
                  </a:lnTo>
                  <a:lnTo>
                    <a:pt x="1616913" y="1714149"/>
                  </a:lnTo>
                  <a:lnTo>
                    <a:pt x="1580128" y="1737955"/>
                  </a:lnTo>
                  <a:lnTo>
                    <a:pt x="1544058" y="1762833"/>
                  </a:lnTo>
                  <a:lnTo>
                    <a:pt x="1508768" y="1788739"/>
                  </a:lnTo>
                  <a:lnTo>
                    <a:pt x="1474256" y="1815675"/>
                  </a:lnTo>
                  <a:lnTo>
                    <a:pt x="1440524" y="1843639"/>
                  </a:lnTo>
                  <a:lnTo>
                    <a:pt x="1407628" y="1872584"/>
                  </a:lnTo>
                  <a:lnTo>
                    <a:pt x="1375627" y="1902458"/>
                  </a:lnTo>
                  <a:lnTo>
                    <a:pt x="1344520" y="1933263"/>
                  </a:lnTo>
                  <a:lnTo>
                    <a:pt x="1314308" y="1964998"/>
                  </a:lnTo>
                  <a:lnTo>
                    <a:pt x="1285042" y="1997608"/>
                  </a:lnTo>
                  <a:lnTo>
                    <a:pt x="1256773" y="2031036"/>
                  </a:lnTo>
                  <a:lnTo>
                    <a:pt x="1229502" y="2065283"/>
                  </a:lnTo>
                  <a:lnTo>
                    <a:pt x="1203229" y="2100349"/>
                  </a:lnTo>
                  <a:close/>
                </a:path>
              </a:pathLst>
            </a:custGeom>
            <a:solidFill>
              <a:srgbClr val="DDE9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27" name="Google Shape;127;p21"/>
          <p:cNvSpPr txBox="1"/>
          <p:nvPr/>
        </p:nvSpPr>
        <p:spPr>
          <a:xfrm>
            <a:off x="1839784" y="4273453"/>
            <a:ext cx="1370700" cy="299400"/>
          </a:xfrm>
          <a:prstGeom prst="rect">
            <a:avLst/>
          </a:prstGeom>
          <a:noFill/>
          <a:ln>
            <a:noFill/>
          </a:ln>
        </p:spPr>
        <p:txBody>
          <a:bodyPr anchorCtr="0" anchor="t" bIns="0" lIns="0" spcFirstLastPara="1" rIns="0" wrap="square" tIns="6350">
            <a:spAutoFit/>
          </a:bodyPr>
          <a:lstStyle/>
          <a:p>
            <a:pPr indent="-558800" lvl="0" marL="5588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(Flask &amp; Swagger UI) 25%</a:t>
            </a:r>
            <a:endParaRPr sz="900">
              <a:latin typeface="Trebuchet MS"/>
              <a:ea typeface="Trebuchet MS"/>
              <a:cs typeface="Trebuchet MS"/>
              <a:sym typeface="Trebuchet MS"/>
            </a:endParaRPr>
          </a:p>
        </p:txBody>
      </p:sp>
      <p:sp>
        <p:nvSpPr>
          <p:cNvPr id="128" name="Google Shape;128;p21"/>
          <p:cNvSpPr txBox="1"/>
          <p:nvPr/>
        </p:nvSpPr>
        <p:spPr>
          <a:xfrm>
            <a:off x="2656036" y="890025"/>
            <a:ext cx="1404303" cy="300038"/>
          </a:xfrm>
          <a:prstGeom prst="rect">
            <a:avLst/>
          </a:prstGeom>
          <a:noFill/>
          <a:ln>
            <a:noFill/>
          </a:ln>
        </p:spPr>
        <p:txBody>
          <a:bodyPr anchorCtr="0" anchor="t" bIns="0" lIns="0" spcFirstLastPara="1" rIns="0" wrap="square" tIns="950">
            <a:spAutoFit/>
          </a:bodyPr>
          <a:lstStyle/>
          <a:p>
            <a:pPr indent="-584200" lvl="0" marL="584200" marR="0" rtl="0" algn="l">
              <a:lnSpc>
                <a:spcPct val="103699"/>
              </a:lnSpc>
              <a:spcBef>
                <a:spcPts val="0"/>
              </a:spcBef>
              <a:spcAft>
                <a:spcPts val="0"/>
              </a:spcAft>
              <a:buNone/>
            </a:pPr>
            <a:r>
              <a:rPr lang="en" sz="900">
                <a:solidFill>
                  <a:srgbClr val="FFFFFF"/>
                </a:solidFill>
                <a:latin typeface="Trebuchet MS"/>
                <a:ea typeface="Trebuchet MS"/>
                <a:cs typeface="Trebuchet MS"/>
                <a:sym typeface="Trebuchet MS"/>
              </a:rPr>
              <a:t>Kalkulasi Neural Network 15%</a:t>
            </a:r>
            <a:endParaRPr sz="900">
              <a:latin typeface="Trebuchet MS"/>
              <a:ea typeface="Trebuchet MS"/>
              <a:cs typeface="Trebuchet MS"/>
              <a:sym typeface="Trebuchet MS"/>
            </a:endParaRPr>
          </a:p>
        </p:txBody>
      </p:sp>
      <p:sp>
        <p:nvSpPr>
          <p:cNvPr id="129" name="Google Shape;129;p21"/>
          <p:cNvSpPr txBox="1"/>
          <p:nvPr/>
        </p:nvSpPr>
        <p:spPr>
          <a:xfrm>
            <a:off x="1450265" y="939520"/>
            <a:ext cx="558165" cy="323533"/>
          </a:xfrm>
          <a:prstGeom prst="rect">
            <a:avLst/>
          </a:prstGeom>
          <a:noFill/>
          <a:ln>
            <a:noFill/>
          </a:ln>
        </p:spPr>
        <p:txBody>
          <a:bodyPr anchorCtr="0" anchor="t" bIns="0" lIns="0" spcFirstLastPara="1" rIns="0" wrap="square" tIns="6350">
            <a:spAutoFit/>
          </a:bodyPr>
          <a:lstStyle/>
          <a:p>
            <a:pPr indent="-165100" lvl="0" marL="165100" marR="0" rtl="0" algn="l">
              <a:lnSpc>
                <a:spcPct val="110200"/>
              </a:lnSpc>
              <a:spcBef>
                <a:spcPts val="0"/>
              </a:spcBef>
              <a:spcAft>
                <a:spcPts val="0"/>
              </a:spcAft>
              <a:buNone/>
            </a:pPr>
            <a:r>
              <a:rPr lang="en" sz="900">
                <a:solidFill>
                  <a:srgbClr val="FFFFFF"/>
                </a:solidFill>
                <a:latin typeface="Trebuchet MS"/>
                <a:ea typeface="Trebuchet MS"/>
                <a:cs typeface="Trebuchet MS"/>
                <a:sym typeface="Trebuchet MS"/>
              </a:rPr>
              <a:t>Reporting 15%</a:t>
            </a:r>
            <a:endParaRPr sz="900">
              <a:latin typeface="Trebuchet MS"/>
              <a:ea typeface="Trebuchet MS"/>
              <a:cs typeface="Trebuchet MS"/>
              <a:sym typeface="Trebuchet MS"/>
            </a:endParaRPr>
          </a:p>
        </p:txBody>
      </p:sp>
      <p:sp>
        <p:nvSpPr>
          <p:cNvPr id="130" name="Google Shape;130;p21"/>
          <p:cNvSpPr txBox="1"/>
          <p:nvPr/>
        </p:nvSpPr>
        <p:spPr>
          <a:xfrm>
            <a:off x="136650" y="2831050"/>
            <a:ext cx="835800" cy="299400"/>
          </a:xfrm>
          <a:prstGeom prst="rect">
            <a:avLst/>
          </a:prstGeom>
          <a:noFill/>
          <a:ln>
            <a:noFill/>
          </a:ln>
        </p:spPr>
        <p:txBody>
          <a:bodyPr anchorCtr="0" anchor="t" bIns="0" lIns="0" spcFirstLastPara="1" rIns="0" wrap="square" tIns="6350">
            <a:spAutoFit/>
          </a:bodyPr>
          <a:lstStyle/>
          <a:p>
            <a:pPr indent="-215900" lvl="0" marL="2159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Ou</a:t>
            </a:r>
            <a:r>
              <a:rPr lang="en" sz="900">
                <a:solidFill>
                  <a:srgbClr val="FFFFFF"/>
                </a:solidFill>
                <a:latin typeface="Trebuchet MS"/>
                <a:ea typeface="Trebuchet MS"/>
                <a:cs typeface="Trebuchet MS"/>
                <a:sym typeface="Trebuchet MS"/>
              </a:rPr>
              <a:t>tput(format JSON) 10%</a:t>
            </a:r>
            <a:endParaRPr sz="900">
              <a:latin typeface="Trebuchet MS"/>
              <a:ea typeface="Trebuchet MS"/>
              <a:cs typeface="Trebuchet MS"/>
              <a:sym typeface="Trebuchet MS"/>
            </a:endParaRPr>
          </a:p>
        </p:txBody>
      </p:sp>
      <p:sp>
        <p:nvSpPr>
          <p:cNvPr id="131" name="Google Shape;131;p21"/>
          <p:cNvSpPr txBox="1"/>
          <p:nvPr/>
        </p:nvSpPr>
        <p:spPr>
          <a:xfrm>
            <a:off x="3835465" y="3383321"/>
            <a:ext cx="1694700" cy="295800"/>
          </a:xfrm>
          <a:prstGeom prst="rect">
            <a:avLst/>
          </a:prstGeom>
          <a:noFill/>
          <a:ln>
            <a:noFill/>
          </a:ln>
        </p:spPr>
        <p:txBody>
          <a:bodyPr anchorCtr="0" anchor="t" bIns="0" lIns="0" spcFirstLastPara="1" rIns="0" wrap="square" tIns="6350">
            <a:spAutoFit/>
          </a:bodyPr>
          <a:lstStyle/>
          <a:p>
            <a:pPr indent="-711200" lvl="0" marL="711200" marR="0" rtl="0" algn="l">
              <a:lnSpc>
                <a:spcPct val="108900"/>
              </a:lnSpc>
              <a:spcBef>
                <a:spcPts val="0"/>
              </a:spcBef>
              <a:spcAft>
                <a:spcPts val="0"/>
              </a:spcAft>
              <a:buNone/>
            </a:pPr>
            <a:r>
              <a:rPr lang="en" sz="900">
                <a:solidFill>
                  <a:srgbClr val="FFFFFF"/>
                </a:solidFill>
                <a:latin typeface="Trebuchet MS"/>
                <a:ea typeface="Trebuchet MS"/>
                <a:cs typeface="Trebuchet MS"/>
                <a:sym typeface="Trebuchet MS"/>
              </a:rPr>
              <a:t>API sentimen (Neural Network) 7.5%</a:t>
            </a:r>
            <a:endParaRPr sz="900">
              <a:latin typeface="Trebuchet MS"/>
              <a:ea typeface="Trebuchet MS"/>
              <a:cs typeface="Trebuchet MS"/>
              <a:sym typeface="Trebuchet MS"/>
            </a:endParaRPr>
          </a:p>
        </p:txBody>
      </p:sp>
      <p:sp>
        <p:nvSpPr>
          <p:cNvPr id="132" name="Google Shape;132;p21"/>
          <p:cNvSpPr txBox="1"/>
          <p:nvPr/>
        </p:nvSpPr>
        <p:spPr>
          <a:xfrm>
            <a:off x="64189" y="1883187"/>
            <a:ext cx="1155600" cy="295800"/>
          </a:xfrm>
          <a:prstGeom prst="rect">
            <a:avLst/>
          </a:prstGeom>
          <a:noFill/>
          <a:ln>
            <a:noFill/>
          </a:ln>
        </p:spPr>
        <p:txBody>
          <a:bodyPr anchorCtr="0" anchor="t" bIns="0" lIns="0" spcFirstLastPara="1" rIns="0" wrap="square" tIns="6350">
            <a:spAutoFit/>
          </a:bodyPr>
          <a:lstStyle/>
          <a:p>
            <a:pPr indent="-444500" lvl="0" marL="444500" marR="0" rtl="0" algn="l">
              <a:lnSpc>
                <a:spcPct val="108900"/>
              </a:lnSpc>
              <a:spcBef>
                <a:spcPts val="0"/>
              </a:spcBef>
              <a:spcAft>
                <a:spcPts val="0"/>
              </a:spcAft>
              <a:buNone/>
            </a:pPr>
            <a:r>
              <a:rPr lang="en" sz="900">
                <a:solidFill>
                  <a:srgbClr val="FFFFFF"/>
                </a:solidFill>
                <a:latin typeface="Trebuchet MS"/>
                <a:ea typeface="Trebuchet MS"/>
                <a:cs typeface="Trebuchet MS"/>
                <a:sym typeface="Trebuchet MS"/>
              </a:rPr>
              <a:t>API sentiment (LSTM) 7.5%</a:t>
            </a:r>
            <a:endParaRPr sz="900">
              <a:latin typeface="Trebuchet MS"/>
              <a:ea typeface="Trebuchet MS"/>
              <a:cs typeface="Trebuchet MS"/>
              <a:sym typeface="Trebuchet MS"/>
            </a:endParaRPr>
          </a:p>
        </p:txBody>
      </p:sp>
      <p:sp>
        <p:nvSpPr>
          <p:cNvPr id="133" name="Google Shape;133;p21"/>
          <p:cNvSpPr txBox="1"/>
          <p:nvPr/>
        </p:nvSpPr>
        <p:spPr>
          <a:xfrm>
            <a:off x="3965545" y="1871788"/>
            <a:ext cx="926100" cy="297600"/>
          </a:xfrm>
          <a:prstGeom prst="rect">
            <a:avLst/>
          </a:prstGeom>
          <a:noFill/>
          <a:ln>
            <a:noFill/>
          </a:ln>
        </p:spPr>
        <p:txBody>
          <a:bodyPr anchorCtr="0" anchor="t" bIns="0" lIns="0" spcFirstLastPara="1" rIns="0" wrap="square" tIns="6350">
            <a:spAutoFit/>
          </a:bodyPr>
          <a:lstStyle/>
          <a:p>
            <a:pPr indent="-368300" lvl="0" marL="368300" marR="0" rtl="0" algn="l">
              <a:lnSpc>
                <a:spcPct val="110200"/>
              </a:lnSpc>
              <a:spcBef>
                <a:spcPts val="0"/>
              </a:spcBef>
              <a:spcAft>
                <a:spcPts val="0"/>
              </a:spcAft>
              <a:buNone/>
            </a:pPr>
            <a:r>
              <a:rPr lang="en" sz="900">
                <a:solidFill>
                  <a:srgbClr val="FFFFFF"/>
                </a:solidFill>
                <a:latin typeface="Trebuchet MS"/>
                <a:ea typeface="Trebuchet MS"/>
                <a:cs typeface="Trebuchet MS"/>
                <a:sym typeface="Trebuchet MS"/>
              </a:rPr>
              <a:t>Cleansing Model 5%</a:t>
            </a:r>
            <a:endParaRPr sz="900">
              <a:latin typeface="Trebuchet MS"/>
              <a:ea typeface="Trebuchet MS"/>
              <a:cs typeface="Trebuchet MS"/>
              <a:sym typeface="Trebuchet MS"/>
            </a:endParaRPr>
          </a:p>
        </p:txBody>
      </p:sp>
      <p:sp>
        <p:nvSpPr>
          <p:cNvPr id="134" name="Google Shape;134;p21"/>
          <p:cNvSpPr txBox="1"/>
          <p:nvPr/>
        </p:nvSpPr>
        <p:spPr>
          <a:xfrm>
            <a:off x="4060361" y="2329015"/>
            <a:ext cx="831300" cy="283200"/>
          </a:xfrm>
          <a:prstGeom prst="rect">
            <a:avLst/>
          </a:prstGeom>
          <a:noFill/>
          <a:ln>
            <a:noFill/>
          </a:ln>
        </p:spPr>
        <p:txBody>
          <a:bodyPr anchorCtr="0" anchor="t" bIns="0" lIns="0" spcFirstLastPara="1" rIns="0" wrap="square" tIns="950">
            <a:spAutoFit/>
          </a:bodyPr>
          <a:lstStyle/>
          <a:p>
            <a:pPr indent="-317500" lvl="0" marL="330200" marR="0" rtl="0" algn="l">
              <a:lnSpc>
                <a:spcPct val="103699"/>
              </a:lnSpc>
              <a:spcBef>
                <a:spcPts val="0"/>
              </a:spcBef>
              <a:spcAft>
                <a:spcPts val="0"/>
              </a:spcAft>
              <a:buNone/>
            </a:pPr>
            <a:r>
              <a:rPr lang="en" sz="900">
                <a:solidFill>
                  <a:srgbClr val="FFFFFF"/>
                </a:solidFill>
                <a:latin typeface="Trebuchet MS"/>
                <a:ea typeface="Trebuchet MS"/>
                <a:cs typeface="Trebuchet MS"/>
                <a:sym typeface="Trebuchet MS"/>
              </a:rPr>
              <a:t>Evaluasi Model 5%</a:t>
            </a:r>
            <a:endParaRPr sz="900">
              <a:latin typeface="Trebuchet MS"/>
              <a:ea typeface="Trebuchet MS"/>
              <a:cs typeface="Trebuchet MS"/>
              <a:sym typeface="Trebuchet MS"/>
            </a:endParaRPr>
          </a:p>
        </p:txBody>
      </p:sp>
      <p:sp>
        <p:nvSpPr>
          <p:cNvPr id="135" name="Google Shape;135;p21"/>
          <p:cNvSpPr txBox="1"/>
          <p:nvPr/>
        </p:nvSpPr>
        <p:spPr>
          <a:xfrm>
            <a:off x="4077764" y="2834252"/>
            <a:ext cx="1472700" cy="299400"/>
          </a:xfrm>
          <a:prstGeom prst="rect">
            <a:avLst/>
          </a:prstGeom>
          <a:noFill/>
          <a:ln>
            <a:noFill/>
          </a:ln>
        </p:spPr>
        <p:txBody>
          <a:bodyPr anchorCtr="0" anchor="t" bIns="0" lIns="0" spcFirstLastPara="1" rIns="0" wrap="square" tIns="6350">
            <a:spAutoFit/>
          </a:bodyPr>
          <a:lstStyle/>
          <a:p>
            <a:pPr indent="-647700" lvl="0" marL="6477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(Neural Network) input 5%</a:t>
            </a:r>
            <a:endParaRPr sz="900">
              <a:latin typeface="Trebuchet MS"/>
              <a:ea typeface="Trebuchet MS"/>
              <a:cs typeface="Trebuchet MS"/>
              <a:sym typeface="Trebuchet MS"/>
            </a:endParaRPr>
          </a:p>
        </p:txBody>
      </p:sp>
      <p:sp>
        <p:nvSpPr>
          <p:cNvPr id="136" name="Google Shape;136;p21"/>
          <p:cNvSpPr txBox="1"/>
          <p:nvPr/>
        </p:nvSpPr>
        <p:spPr>
          <a:xfrm>
            <a:off x="426921" y="3558385"/>
            <a:ext cx="933900" cy="299400"/>
          </a:xfrm>
          <a:prstGeom prst="rect">
            <a:avLst/>
          </a:prstGeom>
          <a:noFill/>
          <a:ln>
            <a:noFill/>
          </a:ln>
        </p:spPr>
        <p:txBody>
          <a:bodyPr anchorCtr="0" anchor="t" bIns="0" lIns="0" spcFirstLastPara="1" rIns="0" wrap="square" tIns="6350">
            <a:spAutoFit/>
          </a:bodyPr>
          <a:lstStyle/>
          <a:p>
            <a:pPr indent="-381000" lvl="0" marL="3810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(LSTM) input 5%</a:t>
            </a:r>
            <a:endParaRPr sz="900">
              <a:latin typeface="Trebuchet MS"/>
              <a:ea typeface="Trebuchet MS"/>
              <a:cs typeface="Trebuchet MS"/>
              <a:sym typeface="Trebuchet MS"/>
            </a:endParaRPr>
          </a:p>
        </p:txBody>
      </p:sp>
      <p:sp>
        <p:nvSpPr>
          <p:cNvPr id="137" name="Google Shape;137;p21"/>
          <p:cNvSpPr/>
          <p:nvPr/>
        </p:nvSpPr>
        <p:spPr>
          <a:xfrm>
            <a:off x="5513200" y="995335"/>
            <a:ext cx="835660" cy="835660"/>
          </a:xfrm>
          <a:custGeom>
            <a:rect b="b" l="l" r="r" t="t"/>
            <a:pathLst>
              <a:path extrusionOk="0" h="1671320" w="1671320">
                <a:moveTo>
                  <a:pt x="835496"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5" y="171834"/>
                </a:lnTo>
                <a:lnTo>
                  <a:pt x="363774" y="145810"/>
                </a:lnTo>
                <a:lnTo>
                  <a:pt x="401072"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6"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8" name="Google Shape;138;p21"/>
          <p:cNvSpPr/>
          <p:nvPr/>
        </p:nvSpPr>
        <p:spPr>
          <a:xfrm>
            <a:off x="5513200" y="2054373"/>
            <a:ext cx="835660" cy="835660"/>
          </a:xfrm>
          <a:custGeom>
            <a:rect b="b" l="l" r="r" t="t"/>
            <a:pathLst>
              <a:path extrusionOk="0" h="1671320" w="1671320">
                <a:moveTo>
                  <a:pt x="835499"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7"/>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6"/>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5" y="171834"/>
                </a:lnTo>
                <a:lnTo>
                  <a:pt x="363774" y="145810"/>
                </a:lnTo>
                <a:lnTo>
                  <a:pt x="401072"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7"/>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9"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139" name="Google Shape;139;p21"/>
          <p:cNvPicPr preferRelativeResize="0"/>
          <p:nvPr/>
        </p:nvPicPr>
        <p:blipFill rotWithShape="1">
          <a:blip r:embed="rId3">
            <a:alphaModFix/>
          </a:blip>
          <a:srcRect b="0" l="0" r="0" t="0"/>
          <a:stretch/>
        </p:blipFill>
        <p:spPr>
          <a:xfrm>
            <a:off x="132410" y="4506324"/>
            <a:ext cx="381000" cy="476250"/>
          </a:xfrm>
          <a:prstGeom prst="rect">
            <a:avLst/>
          </a:prstGeom>
          <a:noFill/>
          <a:ln>
            <a:noFill/>
          </a:ln>
        </p:spPr>
      </p:pic>
      <p:sp>
        <p:nvSpPr>
          <p:cNvPr id="140" name="Google Shape;140;p21"/>
          <p:cNvSpPr txBox="1"/>
          <p:nvPr>
            <p:ph type="title"/>
          </p:nvPr>
        </p:nvSpPr>
        <p:spPr>
          <a:xfrm>
            <a:off x="6290261" y="269875"/>
            <a:ext cx="1606232" cy="44704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sz="2900"/>
              <a:t>OUTLINE</a:t>
            </a:r>
            <a:endParaRPr sz="2900"/>
          </a:p>
        </p:txBody>
      </p:sp>
      <p:sp>
        <p:nvSpPr>
          <p:cNvPr id="141" name="Google Shape;141;p21"/>
          <p:cNvSpPr txBox="1"/>
          <p:nvPr/>
        </p:nvSpPr>
        <p:spPr>
          <a:xfrm>
            <a:off x="6466343" y="987459"/>
            <a:ext cx="2229000" cy="851400"/>
          </a:xfrm>
          <a:prstGeom prst="rect">
            <a:avLst/>
          </a:prstGeom>
          <a:noFill/>
          <a:ln>
            <a:noFill/>
          </a:ln>
        </p:spPr>
        <p:txBody>
          <a:bodyPr anchorCtr="0" anchor="t" bIns="0" lIns="0" spcFirstLastPara="1" rIns="0" wrap="square" tIns="6350">
            <a:spAutoFit/>
          </a:bodyPr>
          <a:lstStyle/>
          <a:p>
            <a:pPr indent="0" lvl="0" marL="12700" rtl="0" algn="l">
              <a:spcBef>
                <a:spcPts val="0"/>
              </a:spcBef>
              <a:spcAft>
                <a:spcPts val="0"/>
              </a:spcAft>
              <a:buClr>
                <a:schemeClr val="dk1"/>
              </a:buClr>
              <a:buFont typeface="Arial"/>
              <a:buNone/>
            </a:pPr>
            <a:r>
              <a:rPr b="1" lang="en" sz="1200">
                <a:solidFill>
                  <a:schemeClr val="lt1"/>
                </a:solidFill>
                <a:latin typeface="Trebuchet MS"/>
                <a:ea typeface="Trebuchet MS"/>
                <a:cs typeface="Trebuchet MS"/>
                <a:sym typeface="Trebuchet MS"/>
              </a:rPr>
              <a:t>PENDAHULUAN</a:t>
            </a:r>
            <a:endParaRPr sz="1200">
              <a:solidFill>
                <a:schemeClr val="dk1"/>
              </a:solidFill>
              <a:latin typeface="Trebuchet MS"/>
              <a:ea typeface="Trebuchet MS"/>
              <a:cs typeface="Trebuchet MS"/>
              <a:sym typeface="Trebuchet MS"/>
            </a:endParaRPr>
          </a:p>
          <a:p>
            <a:pPr indent="0" lvl="0" marL="0" marR="0" rtl="0" algn="l">
              <a:lnSpc>
                <a:spcPct val="114999"/>
              </a:lnSpc>
              <a:spcBef>
                <a:spcPts val="0"/>
              </a:spcBef>
              <a:spcAft>
                <a:spcPts val="0"/>
              </a:spcAft>
              <a:buNone/>
            </a:pPr>
            <a:r>
              <a:rPr lang="en" sz="1300">
                <a:solidFill>
                  <a:srgbClr val="FFFFFF"/>
                </a:solidFill>
                <a:latin typeface="Trebuchet MS"/>
                <a:ea typeface="Trebuchet MS"/>
                <a:cs typeface="Trebuchet MS"/>
                <a:sym typeface="Trebuchet MS"/>
              </a:rPr>
              <a:t>Meliputi latar belakang, rumusan masalah hingga tujuan penelitian</a:t>
            </a:r>
            <a:endParaRPr sz="1300">
              <a:latin typeface="Trebuchet MS"/>
              <a:ea typeface="Trebuchet MS"/>
              <a:cs typeface="Trebuchet MS"/>
              <a:sym typeface="Trebuchet MS"/>
            </a:endParaRPr>
          </a:p>
        </p:txBody>
      </p:sp>
      <p:sp>
        <p:nvSpPr>
          <p:cNvPr id="142" name="Google Shape;142;p21"/>
          <p:cNvSpPr txBox="1"/>
          <p:nvPr/>
        </p:nvSpPr>
        <p:spPr>
          <a:xfrm>
            <a:off x="5689500" y="1307742"/>
            <a:ext cx="5118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FIRST</a:t>
            </a:r>
            <a:endParaRPr sz="1300">
              <a:latin typeface="Trebuchet MS"/>
              <a:ea typeface="Trebuchet MS"/>
              <a:cs typeface="Trebuchet MS"/>
              <a:sym typeface="Trebuchet MS"/>
            </a:endParaRPr>
          </a:p>
        </p:txBody>
      </p:sp>
      <p:sp>
        <p:nvSpPr>
          <p:cNvPr id="143" name="Google Shape;143;p21"/>
          <p:cNvSpPr txBox="1"/>
          <p:nvPr/>
        </p:nvSpPr>
        <p:spPr>
          <a:xfrm>
            <a:off x="6466343" y="1903322"/>
            <a:ext cx="2389200" cy="1134600"/>
          </a:xfrm>
          <a:prstGeom prst="rect">
            <a:avLst/>
          </a:prstGeom>
          <a:noFill/>
          <a:ln>
            <a:noFill/>
          </a:ln>
        </p:spPr>
        <p:txBody>
          <a:bodyPr anchorCtr="0" anchor="t" bIns="0" lIns="0" spcFirstLastPara="1" rIns="0" wrap="square" tIns="460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METODOLOGI PENELITIAN</a:t>
            </a:r>
            <a:endParaRPr sz="1200">
              <a:latin typeface="Trebuchet MS"/>
              <a:ea typeface="Trebuchet MS"/>
              <a:cs typeface="Trebuchet MS"/>
              <a:sym typeface="Trebuchet MS"/>
            </a:endParaRPr>
          </a:p>
          <a:p>
            <a:pPr indent="0" lvl="0" marL="12700" marR="0" rtl="0" algn="l">
              <a:lnSpc>
                <a:spcPct val="114999"/>
              </a:lnSpc>
              <a:spcBef>
                <a:spcPts val="100"/>
              </a:spcBef>
              <a:spcAft>
                <a:spcPts val="0"/>
              </a:spcAft>
              <a:buNone/>
            </a:pPr>
            <a:r>
              <a:rPr lang="en" sz="1300">
                <a:solidFill>
                  <a:srgbClr val="FFFFFF"/>
                </a:solidFill>
                <a:latin typeface="Trebuchet MS"/>
                <a:ea typeface="Trebuchet MS"/>
                <a:cs typeface="Trebuchet MS"/>
                <a:sym typeface="Trebuchet MS"/>
              </a:rPr>
              <a:t>Metode Penelitian untuk dapat menjelaskan sumber data, tata cara pengolahan, dan penyajian data</a:t>
            </a:r>
            <a:endParaRPr sz="1300">
              <a:latin typeface="Trebuchet MS"/>
              <a:ea typeface="Trebuchet MS"/>
              <a:cs typeface="Trebuchet MS"/>
              <a:sym typeface="Trebuchet MS"/>
            </a:endParaRPr>
          </a:p>
        </p:txBody>
      </p:sp>
      <p:sp>
        <p:nvSpPr>
          <p:cNvPr id="144" name="Google Shape;144;p21"/>
          <p:cNvSpPr txBox="1"/>
          <p:nvPr/>
        </p:nvSpPr>
        <p:spPr>
          <a:xfrm>
            <a:off x="6501455" y="3198512"/>
            <a:ext cx="2319000" cy="669900"/>
          </a:xfrm>
          <a:prstGeom prst="rect">
            <a:avLst/>
          </a:prstGeom>
          <a:noFill/>
          <a:ln>
            <a:noFill/>
          </a:ln>
        </p:spPr>
        <p:txBody>
          <a:bodyPr anchorCtr="0" anchor="t" bIns="0" lIns="0" spcFirstLastPara="1" rIns="0" wrap="square" tIns="460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HASIL DAN KESIMPULAN</a:t>
            </a:r>
            <a:endParaRPr sz="1200">
              <a:latin typeface="Trebuchet MS"/>
              <a:ea typeface="Trebuchet MS"/>
              <a:cs typeface="Trebuchet MS"/>
              <a:sym typeface="Trebuchet MS"/>
            </a:endParaRPr>
          </a:p>
          <a:p>
            <a:pPr indent="0" lvl="0" marL="12700" rtl="0" algn="l">
              <a:lnSpc>
                <a:spcPct val="100000"/>
              </a:lnSpc>
              <a:spcBef>
                <a:spcPts val="300"/>
              </a:spcBef>
              <a:spcAft>
                <a:spcPts val="0"/>
              </a:spcAft>
              <a:buNone/>
            </a:pPr>
            <a:r>
              <a:rPr lang="en" sz="1300">
                <a:solidFill>
                  <a:srgbClr val="FFFFFF"/>
                </a:solidFill>
                <a:latin typeface="Trebuchet MS"/>
                <a:ea typeface="Trebuchet MS"/>
                <a:cs typeface="Trebuchet MS"/>
                <a:sym typeface="Trebuchet MS"/>
              </a:rPr>
              <a:t>Pembahasan hasil dan kesimpulan</a:t>
            </a:r>
            <a:endParaRPr sz="1300">
              <a:latin typeface="Trebuchet MS"/>
              <a:ea typeface="Trebuchet MS"/>
              <a:cs typeface="Trebuchet MS"/>
              <a:sym typeface="Trebuchet MS"/>
            </a:endParaRPr>
          </a:p>
        </p:txBody>
      </p:sp>
      <p:sp>
        <p:nvSpPr>
          <p:cNvPr id="145" name="Google Shape;145;p21"/>
          <p:cNvSpPr/>
          <p:nvPr/>
        </p:nvSpPr>
        <p:spPr>
          <a:xfrm>
            <a:off x="5513200" y="3113393"/>
            <a:ext cx="835660" cy="835660"/>
          </a:xfrm>
          <a:custGeom>
            <a:rect b="b" l="l" r="r" t="t"/>
            <a:pathLst>
              <a:path extrusionOk="0" h="1671320" w="1671320">
                <a:moveTo>
                  <a:pt x="835499"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6"/>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2"/>
                </a:lnTo>
                <a:lnTo>
                  <a:pt x="145810" y="363774"/>
                </a:lnTo>
                <a:lnTo>
                  <a:pt x="171833" y="327875"/>
                </a:lnTo>
                <a:lnTo>
                  <a:pt x="199679" y="293445"/>
                </a:lnTo>
                <a:lnTo>
                  <a:pt x="229277" y="260555"/>
                </a:lnTo>
                <a:lnTo>
                  <a:pt x="260555" y="229277"/>
                </a:lnTo>
                <a:lnTo>
                  <a:pt x="293445" y="199679"/>
                </a:lnTo>
                <a:lnTo>
                  <a:pt x="327875" y="171833"/>
                </a:lnTo>
                <a:lnTo>
                  <a:pt x="363774" y="145810"/>
                </a:lnTo>
                <a:lnTo>
                  <a:pt x="401072" y="121680"/>
                </a:lnTo>
                <a:lnTo>
                  <a:pt x="439700" y="99513"/>
                </a:lnTo>
                <a:lnTo>
                  <a:pt x="479585" y="79379"/>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4" y="229277"/>
                </a:lnTo>
                <a:lnTo>
                  <a:pt x="1441712" y="260555"/>
                </a:lnTo>
                <a:lnTo>
                  <a:pt x="1471310" y="293445"/>
                </a:lnTo>
                <a:lnTo>
                  <a:pt x="1499155" y="327875"/>
                </a:lnTo>
                <a:lnTo>
                  <a:pt x="1525179" y="363774"/>
                </a:lnTo>
                <a:lnTo>
                  <a:pt x="1549309" y="401072"/>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4"/>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9"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46" name="Google Shape;146;p21"/>
          <p:cNvSpPr txBox="1"/>
          <p:nvPr/>
        </p:nvSpPr>
        <p:spPr>
          <a:xfrm>
            <a:off x="5675050" y="3430253"/>
            <a:ext cx="5406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THIRD</a:t>
            </a:r>
            <a:endParaRPr sz="1300">
              <a:latin typeface="Trebuchet MS"/>
              <a:ea typeface="Trebuchet MS"/>
              <a:cs typeface="Trebuchet MS"/>
              <a:sym typeface="Trebuchet MS"/>
            </a:endParaRPr>
          </a:p>
        </p:txBody>
      </p:sp>
      <p:sp>
        <p:nvSpPr>
          <p:cNvPr id="147" name="Google Shape;147;p21"/>
          <p:cNvSpPr txBox="1"/>
          <p:nvPr/>
        </p:nvSpPr>
        <p:spPr>
          <a:xfrm>
            <a:off x="5623800" y="2369000"/>
            <a:ext cx="6432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SECOND</a:t>
            </a:r>
            <a:endParaRPr sz="1300">
              <a:latin typeface="Trebuchet MS"/>
              <a:ea typeface="Trebuchet MS"/>
              <a:cs typeface="Trebuchet MS"/>
              <a:sym typeface="Trebuchet MS"/>
            </a:endParaRPr>
          </a:p>
        </p:txBody>
      </p:sp>
      <p:pic>
        <p:nvPicPr>
          <p:cNvPr id="148" name="Google Shape;148;p21"/>
          <p:cNvPicPr preferRelativeResize="0"/>
          <p:nvPr/>
        </p:nvPicPr>
        <p:blipFill rotWithShape="1">
          <a:blip r:embed="rId4">
            <a:alphaModFix/>
          </a:blip>
          <a:srcRect b="0" l="0" r="0" t="0"/>
          <a:stretch/>
        </p:blipFill>
        <p:spPr>
          <a:xfrm>
            <a:off x="75260" y="73898"/>
            <a:ext cx="1133475" cy="333374"/>
          </a:xfrm>
          <a:prstGeom prst="rect">
            <a:avLst/>
          </a:prstGeom>
          <a:noFill/>
          <a:ln>
            <a:noFill/>
          </a:ln>
        </p:spPr>
      </p:pic>
      <p:pic>
        <p:nvPicPr>
          <p:cNvPr id="149" name="Google Shape;149;p21"/>
          <p:cNvPicPr preferRelativeResize="0"/>
          <p:nvPr/>
        </p:nvPicPr>
        <p:blipFill rotWithShape="1">
          <a:blip r:embed="rId5">
            <a:alphaModFix/>
          </a:blip>
          <a:srcRect b="0" l="0" r="0" t="0"/>
          <a:stretch/>
        </p:blipFill>
        <p:spPr>
          <a:xfrm>
            <a:off x="8077520" y="4598091"/>
            <a:ext cx="1050502" cy="525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07951" y="606600"/>
            <a:ext cx="2644800" cy="391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a:t>LATAR BELAKANG</a:t>
            </a:r>
            <a:endParaRPr/>
          </a:p>
        </p:txBody>
      </p:sp>
      <p:sp>
        <p:nvSpPr>
          <p:cNvPr id="155" name="Google Shape;155;p22"/>
          <p:cNvSpPr txBox="1"/>
          <p:nvPr/>
        </p:nvSpPr>
        <p:spPr>
          <a:xfrm>
            <a:off x="3616368" y="1255981"/>
            <a:ext cx="5298900" cy="27663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FFFFFF"/>
                </a:solidFill>
                <a:latin typeface="Trebuchet MS"/>
                <a:ea typeface="Trebuchet MS"/>
                <a:cs typeface="Trebuchet MS"/>
                <a:sym typeface="Trebuchet MS"/>
              </a:rPr>
              <a:t>Indonesia merupakan negara ke-6 pengguna terbanyak Twitter/platform X di dunia mengalahkan Turki dan Meksiko, dan menjadi salah satu pengguna social media Twitter/X terbesar kedua di Asia (menurut data yang dilansir oleh We Are Social dan Bloomberg per April tahun 2023). Perlunya untuk menganalisis sentimen pada setiap kata/cuitan yang muncul dari para pengguna Twitter/X.</a:t>
            </a:r>
            <a:endParaRPr sz="1200">
              <a:solidFill>
                <a:srgbClr val="FFFFFF"/>
              </a:solidFill>
              <a:latin typeface="Trebuchet MS"/>
              <a:ea typeface="Trebuchet MS"/>
              <a:cs typeface="Trebuchet MS"/>
              <a:sym typeface="Trebuchet MS"/>
            </a:endParaRPr>
          </a:p>
          <a:p>
            <a:pPr indent="0" lvl="0" marL="0" rtl="0" algn="just">
              <a:lnSpc>
                <a:spcPct val="115000"/>
              </a:lnSpc>
              <a:spcBef>
                <a:spcPts val="0"/>
              </a:spcBef>
              <a:spcAft>
                <a:spcPts val="0"/>
              </a:spcAft>
              <a:buSzPts val="1100"/>
              <a:buNone/>
            </a:pPr>
            <a:r>
              <a:rPr lang="en" sz="1200">
                <a:solidFill>
                  <a:srgbClr val="FFFFFF"/>
                </a:solidFill>
                <a:latin typeface="Trebuchet MS"/>
                <a:ea typeface="Trebuchet MS"/>
                <a:cs typeface="Trebuchet MS"/>
                <a:sym typeface="Trebuchet MS"/>
              </a:rPr>
              <a:t>Analisis sentimen merupakan proses untuk mengidentifikasi, mengekstrak, atau menentukan sentimen (emosi, pendapat, atau evaluasi) yang terkandung dalam sebuah teks. Metode neural network, khususnya Long Short-Term Memory (LSTM), merupakan salah satu pendekatan yang populer dalam analisis sentimen karena kemampuannya dalam memahami dan memproses urutan data, seperti teks atau bahasa natural.  Dalam beberapa prosesnya dibutuhkan untuk dapat mengakomodir analisis sentimen.</a:t>
            </a:r>
            <a:endParaRPr sz="1200">
              <a:solidFill>
                <a:schemeClr val="lt1"/>
              </a:solidFill>
              <a:latin typeface="Trebuchet MS"/>
              <a:ea typeface="Trebuchet MS"/>
              <a:cs typeface="Trebuchet MS"/>
              <a:sym typeface="Trebuchet MS"/>
            </a:endParaRPr>
          </a:p>
        </p:txBody>
      </p:sp>
      <p:pic>
        <p:nvPicPr>
          <p:cNvPr descr="Jumlah Pengguna Twitter di Indonesia Capai 14,75 Juta per April 2023,  Peringkat Keenam Dunia" id="156" name="Google Shape;156;p22"/>
          <p:cNvPicPr preferRelativeResize="0"/>
          <p:nvPr/>
        </p:nvPicPr>
        <p:blipFill rotWithShape="1">
          <a:blip r:embed="rId3">
            <a:alphaModFix/>
          </a:blip>
          <a:srcRect b="0" l="0" r="0" t="0"/>
          <a:stretch/>
        </p:blipFill>
        <p:spPr>
          <a:xfrm>
            <a:off x="212300" y="1255983"/>
            <a:ext cx="2952750" cy="1657350"/>
          </a:xfrm>
          <a:prstGeom prst="rect">
            <a:avLst/>
          </a:prstGeom>
          <a:noFill/>
          <a:ln>
            <a:noFill/>
          </a:ln>
        </p:spPr>
      </p:pic>
      <p:pic>
        <p:nvPicPr>
          <p:cNvPr id="157" name="Google Shape;157;p22"/>
          <p:cNvPicPr preferRelativeResize="0"/>
          <p:nvPr/>
        </p:nvPicPr>
        <p:blipFill>
          <a:blip r:embed="rId4">
            <a:alphaModFix/>
          </a:blip>
          <a:stretch>
            <a:fillRect/>
          </a:stretch>
        </p:blipFill>
        <p:spPr>
          <a:xfrm>
            <a:off x="66675" y="3171500"/>
            <a:ext cx="3441371" cy="1593350"/>
          </a:xfrm>
          <a:prstGeom prst="rect">
            <a:avLst/>
          </a:prstGeom>
          <a:noFill/>
          <a:ln>
            <a:noFill/>
          </a:ln>
        </p:spPr>
      </p:pic>
      <p:pic>
        <p:nvPicPr>
          <p:cNvPr id="158" name="Google Shape;158;p22"/>
          <p:cNvPicPr preferRelativeResize="0"/>
          <p:nvPr/>
        </p:nvPicPr>
        <p:blipFill rotWithShape="1">
          <a:blip r:embed="rId5">
            <a:alphaModFix/>
          </a:blip>
          <a:srcRect b="0" l="0" r="0" t="0"/>
          <a:stretch/>
        </p:blipFill>
        <p:spPr>
          <a:xfrm>
            <a:off x="7925693" y="106705"/>
            <a:ext cx="1133474" cy="333374"/>
          </a:xfrm>
          <a:prstGeom prst="rect">
            <a:avLst/>
          </a:prstGeom>
          <a:noFill/>
          <a:ln>
            <a:noFill/>
          </a:ln>
        </p:spPr>
      </p:pic>
      <p:pic>
        <p:nvPicPr>
          <p:cNvPr id="159" name="Google Shape;159;p22"/>
          <p:cNvPicPr preferRelativeResize="0"/>
          <p:nvPr/>
        </p:nvPicPr>
        <p:blipFill rotWithShape="1">
          <a:blip r:embed="rId6">
            <a:alphaModFix/>
          </a:blip>
          <a:srcRect b="0" l="0" r="0" t="0"/>
          <a:stretch/>
        </p:blipFill>
        <p:spPr>
          <a:xfrm>
            <a:off x="8148000" y="4540974"/>
            <a:ext cx="911175" cy="45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63200" y="693450"/>
            <a:ext cx="1604400" cy="11607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a:t>RUMUSAN MASALAH &amp; TUJUAN</a:t>
            </a:r>
            <a:endParaRPr/>
          </a:p>
        </p:txBody>
      </p:sp>
      <p:sp>
        <p:nvSpPr>
          <p:cNvPr id="165" name="Google Shape;165;p23"/>
          <p:cNvSpPr txBox="1"/>
          <p:nvPr/>
        </p:nvSpPr>
        <p:spPr>
          <a:xfrm>
            <a:off x="2736675" y="773475"/>
            <a:ext cx="2620800" cy="4020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SzPts val="1100"/>
              <a:buNone/>
            </a:pPr>
            <a:r>
              <a:rPr b="1" lang="en" sz="2400">
                <a:solidFill>
                  <a:srgbClr val="FFFFFF"/>
                </a:solidFill>
                <a:latin typeface="Trebuchet MS"/>
                <a:ea typeface="Trebuchet MS"/>
                <a:cs typeface="Trebuchet MS"/>
                <a:sym typeface="Trebuchet MS"/>
              </a:rPr>
              <a:t>Rumusan Masalah</a:t>
            </a:r>
            <a:endParaRPr b="1" sz="2400">
              <a:solidFill>
                <a:srgbClr val="FFFFFF"/>
              </a:solidFill>
              <a:latin typeface="Trebuchet MS"/>
              <a:ea typeface="Trebuchet MS"/>
              <a:cs typeface="Trebuchet MS"/>
              <a:sym typeface="Trebuchet MS"/>
            </a:endParaRPr>
          </a:p>
        </p:txBody>
      </p:sp>
      <p:pic>
        <p:nvPicPr>
          <p:cNvPr id="166" name="Google Shape;166;p23"/>
          <p:cNvPicPr preferRelativeResize="0"/>
          <p:nvPr/>
        </p:nvPicPr>
        <p:blipFill>
          <a:blip r:embed="rId3">
            <a:alphaModFix/>
          </a:blip>
          <a:stretch>
            <a:fillRect/>
          </a:stretch>
        </p:blipFill>
        <p:spPr>
          <a:xfrm>
            <a:off x="1767600" y="773475"/>
            <a:ext cx="824325" cy="824325"/>
          </a:xfrm>
          <a:prstGeom prst="rect">
            <a:avLst/>
          </a:prstGeom>
          <a:noFill/>
          <a:ln>
            <a:noFill/>
          </a:ln>
        </p:spPr>
      </p:pic>
      <p:sp>
        <p:nvSpPr>
          <p:cNvPr id="167" name="Google Shape;167;p23"/>
          <p:cNvSpPr txBox="1"/>
          <p:nvPr/>
        </p:nvSpPr>
        <p:spPr>
          <a:xfrm>
            <a:off x="2591926" y="1175475"/>
            <a:ext cx="6094800" cy="1491900"/>
          </a:xfrm>
          <a:prstGeom prst="rect">
            <a:avLst/>
          </a:prstGeom>
          <a:noFill/>
          <a:ln>
            <a:noFill/>
          </a:ln>
        </p:spPr>
        <p:txBody>
          <a:bodyPr anchorCtr="0" anchor="t" bIns="0" lIns="0" spcFirstLastPara="1" rIns="0" wrap="square" tIns="32375">
            <a:spAutoFit/>
          </a:bodyPr>
          <a:lstStyle/>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Mengetahui hasil analisis dan tingkat akurasi yang dihasilkan dan juga performa analisis sentiment pada model Neural Network dan LSTM</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Mengetahui hasil pengaplikasian cross validation terhadap model yang sudah dibuat</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Membuat model dengan performa terbaik untuk mendapatkan sentiment</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Membuat model deployment API Flask yang dapat mengklasifikasikan sentiment yang dihasilkan</a:t>
            </a:r>
            <a:endParaRPr b="1" sz="1200">
              <a:solidFill>
                <a:srgbClr val="FFFFFF"/>
              </a:solidFill>
              <a:latin typeface="Trebuchet MS"/>
              <a:ea typeface="Trebuchet MS"/>
              <a:cs typeface="Trebuchet MS"/>
              <a:sym typeface="Trebuchet MS"/>
            </a:endParaRPr>
          </a:p>
        </p:txBody>
      </p:sp>
      <p:sp>
        <p:nvSpPr>
          <p:cNvPr id="168" name="Google Shape;168;p23"/>
          <p:cNvSpPr txBox="1"/>
          <p:nvPr/>
        </p:nvSpPr>
        <p:spPr>
          <a:xfrm>
            <a:off x="2736675" y="2722800"/>
            <a:ext cx="980100" cy="4020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SzPts val="1100"/>
              <a:buNone/>
            </a:pPr>
            <a:r>
              <a:rPr b="1" lang="en" sz="2400">
                <a:solidFill>
                  <a:srgbClr val="FFFFFF"/>
                </a:solidFill>
                <a:latin typeface="Trebuchet MS"/>
                <a:ea typeface="Trebuchet MS"/>
                <a:cs typeface="Trebuchet MS"/>
                <a:sym typeface="Trebuchet MS"/>
              </a:rPr>
              <a:t>Tujuan</a:t>
            </a:r>
            <a:endParaRPr b="1" sz="2400">
              <a:solidFill>
                <a:srgbClr val="FFFFFF"/>
              </a:solidFill>
              <a:latin typeface="Trebuchet MS"/>
              <a:ea typeface="Trebuchet MS"/>
              <a:cs typeface="Trebuchet MS"/>
              <a:sym typeface="Trebuchet MS"/>
            </a:endParaRPr>
          </a:p>
        </p:txBody>
      </p:sp>
      <p:sp>
        <p:nvSpPr>
          <p:cNvPr id="169" name="Google Shape;169;p23"/>
          <p:cNvSpPr txBox="1"/>
          <p:nvPr/>
        </p:nvSpPr>
        <p:spPr>
          <a:xfrm>
            <a:off x="2591926" y="3124800"/>
            <a:ext cx="6094800" cy="1067100"/>
          </a:xfrm>
          <a:prstGeom prst="rect">
            <a:avLst/>
          </a:prstGeom>
          <a:noFill/>
          <a:ln>
            <a:noFill/>
          </a:ln>
        </p:spPr>
        <p:txBody>
          <a:bodyPr anchorCtr="0" anchor="t" bIns="0" lIns="0" spcFirstLastPara="1" rIns="0" wrap="square" tIns="32375">
            <a:spAutoFit/>
          </a:bodyPr>
          <a:lstStyle/>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Mengidentifikasi sebaran data tweet negatif, netral,  dan positif dari user Twitter/X</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Mendapatkan model dengan performa terbaik untuk memprediksi sentimen</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Mengaplikasikan hasil prediksi model yang telah diuji dan dilatih ke sebuah model deployment API Flask</a:t>
            </a:r>
            <a:endParaRPr b="1" sz="1200">
              <a:solidFill>
                <a:srgbClr val="FFFFFF"/>
              </a:solidFill>
              <a:latin typeface="Trebuchet MS"/>
              <a:ea typeface="Trebuchet MS"/>
              <a:cs typeface="Trebuchet MS"/>
              <a:sym typeface="Trebuchet MS"/>
            </a:endParaRPr>
          </a:p>
        </p:txBody>
      </p:sp>
      <p:pic>
        <p:nvPicPr>
          <p:cNvPr id="170" name="Google Shape;170;p23"/>
          <p:cNvPicPr preferRelativeResize="0"/>
          <p:nvPr/>
        </p:nvPicPr>
        <p:blipFill>
          <a:blip r:embed="rId4">
            <a:alphaModFix/>
          </a:blip>
          <a:stretch>
            <a:fillRect/>
          </a:stretch>
        </p:blipFill>
        <p:spPr>
          <a:xfrm>
            <a:off x="1767600" y="2722800"/>
            <a:ext cx="824325" cy="824325"/>
          </a:xfrm>
          <a:prstGeom prst="rect">
            <a:avLst/>
          </a:prstGeom>
          <a:noFill/>
          <a:ln>
            <a:noFill/>
          </a:ln>
        </p:spPr>
      </p:pic>
      <p:pic>
        <p:nvPicPr>
          <p:cNvPr id="171" name="Google Shape;171;p23"/>
          <p:cNvPicPr preferRelativeResize="0"/>
          <p:nvPr/>
        </p:nvPicPr>
        <p:blipFill rotWithShape="1">
          <a:blip r:embed="rId5">
            <a:alphaModFix/>
          </a:blip>
          <a:srcRect b="0" l="0" r="0" t="0"/>
          <a:stretch/>
        </p:blipFill>
        <p:spPr>
          <a:xfrm>
            <a:off x="7864193" y="106705"/>
            <a:ext cx="1133474" cy="333374"/>
          </a:xfrm>
          <a:prstGeom prst="rect">
            <a:avLst/>
          </a:prstGeom>
          <a:noFill/>
          <a:ln>
            <a:noFill/>
          </a:ln>
        </p:spPr>
      </p:pic>
      <p:pic>
        <p:nvPicPr>
          <p:cNvPr id="172" name="Google Shape;172;p23"/>
          <p:cNvPicPr preferRelativeResize="0"/>
          <p:nvPr/>
        </p:nvPicPr>
        <p:blipFill rotWithShape="1">
          <a:blip r:embed="rId6">
            <a:alphaModFix/>
          </a:blip>
          <a:srcRect b="0" l="0" r="0" t="0"/>
          <a:stretch/>
        </p:blipFill>
        <p:spPr>
          <a:xfrm>
            <a:off x="8269875" y="4649324"/>
            <a:ext cx="804000" cy="40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24"/>
          <p:cNvGrpSpPr/>
          <p:nvPr/>
        </p:nvGrpSpPr>
        <p:grpSpPr>
          <a:xfrm>
            <a:off x="3263272" y="1429293"/>
            <a:ext cx="2649187" cy="2649200"/>
            <a:chOff x="6526543" y="2858585"/>
            <a:chExt cx="5298374" cy="5298400"/>
          </a:xfrm>
        </p:grpSpPr>
        <p:sp>
          <p:nvSpPr>
            <p:cNvPr id="178" name="Google Shape;178;p24"/>
            <p:cNvSpPr/>
            <p:nvPr/>
          </p:nvSpPr>
          <p:spPr>
            <a:xfrm>
              <a:off x="9175697" y="2858585"/>
              <a:ext cx="2649220" cy="3160395"/>
            </a:xfrm>
            <a:custGeom>
              <a:rect b="b" l="l" r="r" t="t"/>
              <a:pathLst>
                <a:path extrusionOk="0" h="3160395" w="2649220">
                  <a:moveTo>
                    <a:pt x="2599410" y="3160276"/>
                  </a:moveTo>
                  <a:lnTo>
                    <a:pt x="0" y="2649180"/>
                  </a:lnTo>
                  <a:lnTo>
                    <a:pt x="0" y="0"/>
                  </a:lnTo>
                  <a:lnTo>
                    <a:pt x="73047" y="1007"/>
                  </a:lnTo>
                  <a:lnTo>
                    <a:pt x="146039" y="4028"/>
                  </a:lnTo>
                  <a:lnTo>
                    <a:pt x="218920" y="9060"/>
                  </a:lnTo>
                  <a:lnTo>
                    <a:pt x="291635" y="16101"/>
                  </a:lnTo>
                  <a:lnTo>
                    <a:pt x="364128" y="25143"/>
                  </a:lnTo>
                  <a:lnTo>
                    <a:pt x="436344" y="36181"/>
                  </a:lnTo>
                  <a:lnTo>
                    <a:pt x="508228" y="49206"/>
                  </a:lnTo>
                  <a:lnTo>
                    <a:pt x="579725" y="64209"/>
                  </a:lnTo>
                  <a:lnTo>
                    <a:pt x="650782" y="81176"/>
                  </a:lnTo>
                  <a:lnTo>
                    <a:pt x="721344" y="100098"/>
                  </a:lnTo>
                  <a:lnTo>
                    <a:pt x="791357" y="120957"/>
                  </a:lnTo>
                  <a:lnTo>
                    <a:pt x="860769" y="143739"/>
                  </a:lnTo>
                  <a:lnTo>
                    <a:pt x="929526" y="168426"/>
                  </a:lnTo>
                  <a:lnTo>
                    <a:pt x="997576" y="195000"/>
                  </a:lnTo>
                  <a:lnTo>
                    <a:pt x="1064867" y="223440"/>
                  </a:lnTo>
                  <a:lnTo>
                    <a:pt x="1131349" y="253725"/>
                  </a:lnTo>
                  <a:lnTo>
                    <a:pt x="1196970" y="285831"/>
                  </a:lnTo>
                  <a:lnTo>
                    <a:pt x="1261682" y="319734"/>
                  </a:lnTo>
                  <a:lnTo>
                    <a:pt x="1325433" y="355409"/>
                  </a:lnTo>
                  <a:lnTo>
                    <a:pt x="1388177" y="392829"/>
                  </a:lnTo>
                  <a:lnTo>
                    <a:pt x="1449865" y="431964"/>
                  </a:lnTo>
                  <a:lnTo>
                    <a:pt x="1510450" y="472785"/>
                  </a:lnTo>
                  <a:lnTo>
                    <a:pt x="1569888" y="515261"/>
                  </a:lnTo>
                  <a:lnTo>
                    <a:pt x="1628130" y="559360"/>
                  </a:lnTo>
                  <a:lnTo>
                    <a:pt x="1685136" y="605048"/>
                  </a:lnTo>
                  <a:lnTo>
                    <a:pt x="1740859" y="652291"/>
                  </a:lnTo>
                  <a:lnTo>
                    <a:pt x="1795259" y="701052"/>
                  </a:lnTo>
                  <a:lnTo>
                    <a:pt x="1848293" y="751295"/>
                  </a:lnTo>
                  <a:lnTo>
                    <a:pt x="1899922" y="802980"/>
                  </a:lnTo>
                  <a:lnTo>
                    <a:pt x="1950106" y="856070"/>
                  </a:lnTo>
                  <a:lnTo>
                    <a:pt x="1998807" y="910524"/>
                  </a:lnTo>
                  <a:lnTo>
                    <a:pt x="2045988" y="966300"/>
                  </a:lnTo>
                  <a:lnTo>
                    <a:pt x="2091614" y="1023355"/>
                  </a:lnTo>
                  <a:lnTo>
                    <a:pt x="2135648" y="1081647"/>
                  </a:lnTo>
                  <a:lnTo>
                    <a:pt x="2178059" y="1141130"/>
                  </a:lnTo>
                  <a:lnTo>
                    <a:pt x="2218813" y="1201761"/>
                  </a:lnTo>
                  <a:lnTo>
                    <a:pt x="2257880" y="1263492"/>
                  </a:lnTo>
                  <a:lnTo>
                    <a:pt x="2295230" y="1326277"/>
                  </a:lnTo>
                  <a:lnTo>
                    <a:pt x="2330835" y="1390068"/>
                  </a:lnTo>
                  <a:lnTo>
                    <a:pt x="2364667" y="1454817"/>
                  </a:lnTo>
                  <a:lnTo>
                    <a:pt x="2396701" y="1520473"/>
                  </a:lnTo>
                  <a:lnTo>
                    <a:pt x="2426912" y="1586988"/>
                  </a:lnTo>
                  <a:lnTo>
                    <a:pt x="2455278" y="1654311"/>
                  </a:lnTo>
                  <a:lnTo>
                    <a:pt x="2481776" y="1722390"/>
                  </a:lnTo>
                  <a:lnTo>
                    <a:pt x="2506388" y="1791174"/>
                  </a:lnTo>
                  <a:lnTo>
                    <a:pt x="2529093" y="1860611"/>
                  </a:lnTo>
                  <a:lnTo>
                    <a:pt x="2549876" y="1930647"/>
                  </a:lnTo>
                  <a:lnTo>
                    <a:pt x="2568718" y="2001230"/>
                  </a:lnTo>
                  <a:lnTo>
                    <a:pt x="2585608" y="2072305"/>
                  </a:lnTo>
                  <a:lnTo>
                    <a:pt x="2600532" y="2143820"/>
                  </a:lnTo>
                  <a:lnTo>
                    <a:pt x="2613478" y="2215718"/>
                  </a:lnTo>
                  <a:lnTo>
                    <a:pt x="2624436" y="2287946"/>
                  </a:lnTo>
                  <a:lnTo>
                    <a:pt x="2633399" y="2360449"/>
                  </a:lnTo>
                  <a:lnTo>
                    <a:pt x="2640359" y="2433171"/>
                  </a:lnTo>
                  <a:lnTo>
                    <a:pt x="2645311" y="2506058"/>
                  </a:lnTo>
                  <a:lnTo>
                    <a:pt x="2648252" y="2579053"/>
                  </a:lnTo>
                  <a:lnTo>
                    <a:pt x="2649179" y="2652102"/>
                  </a:lnTo>
                  <a:lnTo>
                    <a:pt x="2648887" y="2688625"/>
                  </a:lnTo>
                  <a:lnTo>
                    <a:pt x="2646791" y="2761657"/>
                  </a:lnTo>
                  <a:lnTo>
                    <a:pt x="2642684" y="2834589"/>
                  </a:lnTo>
                  <a:lnTo>
                    <a:pt x="2636566" y="2907394"/>
                  </a:lnTo>
                  <a:lnTo>
                    <a:pt x="2628444" y="2979989"/>
                  </a:lnTo>
                  <a:lnTo>
                    <a:pt x="2618322" y="3052346"/>
                  </a:lnTo>
                  <a:lnTo>
                    <a:pt x="2606211" y="3124383"/>
                  </a:lnTo>
                  <a:lnTo>
                    <a:pt x="2599410" y="3160276"/>
                  </a:lnTo>
                  <a:close/>
                </a:path>
              </a:pathLst>
            </a:custGeom>
            <a:solidFill>
              <a:srgbClr val="3134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79" name="Google Shape;179;p24"/>
            <p:cNvSpPr/>
            <p:nvPr/>
          </p:nvSpPr>
          <p:spPr>
            <a:xfrm>
              <a:off x="9175697" y="5507765"/>
              <a:ext cx="2599690" cy="2286635"/>
            </a:xfrm>
            <a:custGeom>
              <a:rect b="b" l="l" r="r" t="t"/>
              <a:pathLst>
                <a:path extrusionOk="0" h="2286634" w="2599690">
                  <a:moveTo>
                    <a:pt x="1338064" y="2286424"/>
                  </a:moveTo>
                  <a:lnTo>
                    <a:pt x="0" y="0"/>
                  </a:lnTo>
                  <a:lnTo>
                    <a:pt x="2599410" y="511095"/>
                  </a:lnTo>
                  <a:lnTo>
                    <a:pt x="2589981" y="556915"/>
                  </a:lnTo>
                  <a:lnTo>
                    <a:pt x="2579751" y="602533"/>
                  </a:lnTo>
                  <a:lnTo>
                    <a:pt x="2568721" y="647950"/>
                  </a:lnTo>
                  <a:lnTo>
                    <a:pt x="2556890" y="693164"/>
                  </a:lnTo>
                  <a:lnTo>
                    <a:pt x="2544259" y="738176"/>
                  </a:lnTo>
                  <a:lnTo>
                    <a:pt x="2530827" y="782986"/>
                  </a:lnTo>
                  <a:lnTo>
                    <a:pt x="2516607" y="827553"/>
                  </a:lnTo>
                  <a:lnTo>
                    <a:pt x="2501613" y="871834"/>
                  </a:lnTo>
                  <a:lnTo>
                    <a:pt x="2485844" y="915830"/>
                  </a:lnTo>
                  <a:lnTo>
                    <a:pt x="2469301" y="959540"/>
                  </a:lnTo>
                  <a:lnTo>
                    <a:pt x="2451982" y="1002965"/>
                  </a:lnTo>
                  <a:lnTo>
                    <a:pt x="2433889" y="1046105"/>
                  </a:lnTo>
                  <a:lnTo>
                    <a:pt x="2415039" y="1088919"/>
                  </a:lnTo>
                  <a:lnTo>
                    <a:pt x="2395448" y="1131367"/>
                  </a:lnTo>
                  <a:lnTo>
                    <a:pt x="2375117" y="1173450"/>
                  </a:lnTo>
                  <a:lnTo>
                    <a:pt x="2354046" y="1215167"/>
                  </a:lnTo>
                  <a:lnTo>
                    <a:pt x="2332235" y="1256518"/>
                  </a:lnTo>
                  <a:lnTo>
                    <a:pt x="2309683" y="1297504"/>
                  </a:lnTo>
                  <a:lnTo>
                    <a:pt x="2286413" y="1338085"/>
                  </a:lnTo>
                  <a:lnTo>
                    <a:pt x="2262445" y="1378225"/>
                  </a:lnTo>
                  <a:lnTo>
                    <a:pt x="2237780" y="1417923"/>
                  </a:lnTo>
                  <a:lnTo>
                    <a:pt x="2212418" y="1457179"/>
                  </a:lnTo>
                  <a:lnTo>
                    <a:pt x="2186358" y="1495993"/>
                  </a:lnTo>
                  <a:lnTo>
                    <a:pt x="2159600" y="1534366"/>
                  </a:lnTo>
                  <a:lnTo>
                    <a:pt x="2132171" y="1572260"/>
                  </a:lnTo>
                  <a:lnTo>
                    <a:pt x="2104095" y="1609642"/>
                  </a:lnTo>
                  <a:lnTo>
                    <a:pt x="2075372" y="1646510"/>
                  </a:lnTo>
                  <a:lnTo>
                    <a:pt x="2046002" y="1682866"/>
                  </a:lnTo>
                  <a:lnTo>
                    <a:pt x="2015986" y="1718708"/>
                  </a:lnTo>
                  <a:lnTo>
                    <a:pt x="1985322" y="1754037"/>
                  </a:lnTo>
                  <a:lnTo>
                    <a:pt x="1954041" y="1788820"/>
                  </a:lnTo>
                  <a:lnTo>
                    <a:pt x="1922171" y="1823025"/>
                  </a:lnTo>
                  <a:lnTo>
                    <a:pt x="1889712" y="1856651"/>
                  </a:lnTo>
                  <a:lnTo>
                    <a:pt x="1856664" y="1889698"/>
                  </a:lnTo>
                  <a:lnTo>
                    <a:pt x="1823027" y="1922167"/>
                  </a:lnTo>
                  <a:lnTo>
                    <a:pt x="1788802" y="1954057"/>
                  </a:lnTo>
                  <a:lnTo>
                    <a:pt x="1754019" y="1985339"/>
                  </a:lnTo>
                  <a:lnTo>
                    <a:pt x="1718712" y="2015984"/>
                  </a:lnTo>
                  <a:lnTo>
                    <a:pt x="1682881" y="2045990"/>
                  </a:lnTo>
                  <a:lnTo>
                    <a:pt x="1646525" y="2075359"/>
                  </a:lnTo>
                  <a:lnTo>
                    <a:pt x="1609645" y="2104091"/>
                  </a:lnTo>
                  <a:lnTo>
                    <a:pt x="1572240" y="2132185"/>
                  </a:lnTo>
                  <a:lnTo>
                    <a:pt x="1534346" y="2159615"/>
                  </a:lnTo>
                  <a:lnTo>
                    <a:pt x="1495998" y="2186356"/>
                  </a:lnTo>
                  <a:lnTo>
                    <a:pt x="1457196" y="2212407"/>
                  </a:lnTo>
                  <a:lnTo>
                    <a:pt x="1417939" y="2237769"/>
                  </a:lnTo>
                  <a:lnTo>
                    <a:pt x="1378229" y="2262441"/>
                  </a:lnTo>
                  <a:lnTo>
                    <a:pt x="1338064" y="2286424"/>
                  </a:lnTo>
                  <a:close/>
                </a:path>
              </a:pathLst>
            </a:custGeom>
            <a:solidFill>
              <a:srgbClr val="2E5E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0" name="Google Shape;180;p24"/>
            <p:cNvSpPr/>
            <p:nvPr/>
          </p:nvSpPr>
          <p:spPr>
            <a:xfrm>
              <a:off x="6741808" y="5507765"/>
              <a:ext cx="3772535" cy="2649220"/>
            </a:xfrm>
            <a:custGeom>
              <a:rect b="b" l="l" r="r" t="t"/>
              <a:pathLst>
                <a:path extrusionOk="0" h="2649220" w="3772534">
                  <a:moveTo>
                    <a:pt x="2433889" y="2649180"/>
                  </a:moveTo>
                  <a:lnTo>
                    <a:pt x="2363763" y="2648252"/>
                  </a:lnTo>
                  <a:lnTo>
                    <a:pt x="2293685" y="2645467"/>
                  </a:lnTo>
                  <a:lnTo>
                    <a:pt x="2223706" y="2640829"/>
                  </a:lnTo>
                  <a:lnTo>
                    <a:pt x="2153875" y="2634340"/>
                  </a:lnTo>
                  <a:lnTo>
                    <a:pt x="2084239" y="2626005"/>
                  </a:lnTo>
                  <a:lnTo>
                    <a:pt x="2014849" y="2615828"/>
                  </a:lnTo>
                  <a:lnTo>
                    <a:pt x="1945752" y="2603820"/>
                  </a:lnTo>
                  <a:lnTo>
                    <a:pt x="1876997" y="2589985"/>
                  </a:lnTo>
                  <a:lnTo>
                    <a:pt x="1808633" y="2574336"/>
                  </a:lnTo>
                  <a:lnTo>
                    <a:pt x="1740707" y="2556883"/>
                  </a:lnTo>
                  <a:lnTo>
                    <a:pt x="1673266" y="2537638"/>
                  </a:lnTo>
                  <a:lnTo>
                    <a:pt x="1606359" y="2516615"/>
                  </a:lnTo>
                  <a:lnTo>
                    <a:pt x="1540032" y="2493827"/>
                  </a:lnTo>
                  <a:lnTo>
                    <a:pt x="1474331" y="2469292"/>
                  </a:lnTo>
                  <a:lnTo>
                    <a:pt x="1409302" y="2443026"/>
                  </a:lnTo>
                  <a:lnTo>
                    <a:pt x="1344992" y="2415048"/>
                  </a:lnTo>
                  <a:lnTo>
                    <a:pt x="1281445" y="2385378"/>
                  </a:lnTo>
                  <a:lnTo>
                    <a:pt x="1218705" y="2354035"/>
                  </a:lnTo>
                  <a:lnTo>
                    <a:pt x="1156817" y="2321043"/>
                  </a:lnTo>
                  <a:lnTo>
                    <a:pt x="1095824" y="2286425"/>
                  </a:lnTo>
                  <a:lnTo>
                    <a:pt x="1035769" y="2250204"/>
                  </a:lnTo>
                  <a:lnTo>
                    <a:pt x="976694" y="2212405"/>
                  </a:lnTo>
                  <a:lnTo>
                    <a:pt x="918640" y="2173057"/>
                  </a:lnTo>
                  <a:lnTo>
                    <a:pt x="861648" y="2132185"/>
                  </a:lnTo>
                  <a:lnTo>
                    <a:pt x="805758" y="2089819"/>
                  </a:lnTo>
                  <a:lnTo>
                    <a:pt x="751009" y="2045989"/>
                  </a:lnTo>
                  <a:lnTo>
                    <a:pt x="697439" y="2000724"/>
                  </a:lnTo>
                  <a:lnTo>
                    <a:pt x="645087" y="1954058"/>
                  </a:lnTo>
                  <a:lnTo>
                    <a:pt x="593988" y="1906021"/>
                  </a:lnTo>
                  <a:lnTo>
                    <a:pt x="544178" y="1856649"/>
                  </a:lnTo>
                  <a:lnTo>
                    <a:pt x="495693" y="1805976"/>
                  </a:lnTo>
                  <a:lnTo>
                    <a:pt x="448566" y="1754037"/>
                  </a:lnTo>
                  <a:lnTo>
                    <a:pt x="402831" y="1700869"/>
                  </a:lnTo>
                  <a:lnTo>
                    <a:pt x="358519" y="1646509"/>
                  </a:lnTo>
                  <a:lnTo>
                    <a:pt x="315661" y="1590995"/>
                  </a:lnTo>
                  <a:lnTo>
                    <a:pt x="274288" y="1534366"/>
                  </a:lnTo>
                  <a:lnTo>
                    <a:pt x="234428" y="1476661"/>
                  </a:lnTo>
                  <a:lnTo>
                    <a:pt x="196111" y="1417922"/>
                  </a:lnTo>
                  <a:lnTo>
                    <a:pt x="159361" y="1358189"/>
                  </a:lnTo>
                  <a:lnTo>
                    <a:pt x="124206" y="1297504"/>
                  </a:lnTo>
                  <a:lnTo>
                    <a:pt x="90669" y="1235910"/>
                  </a:lnTo>
                  <a:lnTo>
                    <a:pt x="58774" y="1173449"/>
                  </a:lnTo>
                  <a:lnTo>
                    <a:pt x="28544" y="1110166"/>
                  </a:lnTo>
                  <a:lnTo>
                    <a:pt x="0" y="1046105"/>
                  </a:lnTo>
                  <a:lnTo>
                    <a:pt x="2433889" y="0"/>
                  </a:lnTo>
                  <a:lnTo>
                    <a:pt x="3771954" y="2286424"/>
                  </a:lnTo>
                  <a:lnTo>
                    <a:pt x="3741569" y="2303937"/>
                  </a:lnTo>
                  <a:lnTo>
                    <a:pt x="3680129" y="2337742"/>
                  </a:lnTo>
                  <a:lnTo>
                    <a:pt x="3617804" y="2369915"/>
                  </a:lnTo>
                  <a:lnTo>
                    <a:pt x="3554661" y="2400422"/>
                  </a:lnTo>
                  <a:lnTo>
                    <a:pt x="3490721" y="2429251"/>
                  </a:lnTo>
                  <a:lnTo>
                    <a:pt x="3426051" y="2456373"/>
                  </a:lnTo>
                  <a:lnTo>
                    <a:pt x="3360675" y="2481778"/>
                  </a:lnTo>
                  <a:lnTo>
                    <a:pt x="3294661" y="2505439"/>
                  </a:lnTo>
                  <a:lnTo>
                    <a:pt x="3228032" y="2527349"/>
                  </a:lnTo>
                  <a:lnTo>
                    <a:pt x="3160858" y="2547483"/>
                  </a:lnTo>
                  <a:lnTo>
                    <a:pt x="3093163" y="2565835"/>
                  </a:lnTo>
                  <a:lnTo>
                    <a:pt x="3025018" y="2582386"/>
                  </a:lnTo>
                  <a:lnTo>
                    <a:pt x="2956446" y="2597130"/>
                  </a:lnTo>
                  <a:lnTo>
                    <a:pt x="2887521" y="2610052"/>
                  </a:lnTo>
                  <a:lnTo>
                    <a:pt x="2818265" y="2621146"/>
                  </a:lnTo>
                  <a:lnTo>
                    <a:pt x="2748752" y="2630402"/>
                  </a:lnTo>
                  <a:lnTo>
                    <a:pt x="2679006" y="2637816"/>
                  </a:lnTo>
                  <a:lnTo>
                    <a:pt x="2609101" y="2643379"/>
                  </a:lnTo>
                  <a:lnTo>
                    <a:pt x="2539060" y="2647091"/>
                  </a:lnTo>
                  <a:lnTo>
                    <a:pt x="2468959" y="2648948"/>
                  </a:lnTo>
                  <a:lnTo>
                    <a:pt x="2433889" y="2649180"/>
                  </a:lnTo>
                  <a:close/>
                </a:path>
              </a:pathLst>
            </a:custGeom>
            <a:solidFill>
              <a:srgbClr val="2D8BB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1" name="Google Shape;181;p24"/>
            <p:cNvSpPr/>
            <p:nvPr/>
          </p:nvSpPr>
          <p:spPr>
            <a:xfrm>
              <a:off x="6526543" y="2858585"/>
              <a:ext cx="2649220" cy="3695700"/>
            </a:xfrm>
            <a:custGeom>
              <a:rect b="b" l="l" r="r" t="t"/>
              <a:pathLst>
                <a:path extrusionOk="0" h="3695700" w="2649220">
                  <a:moveTo>
                    <a:pt x="215264" y="3695285"/>
                  </a:moveTo>
                  <a:lnTo>
                    <a:pt x="199399" y="3657572"/>
                  </a:lnTo>
                  <a:lnTo>
                    <a:pt x="184121" y="3619628"/>
                  </a:lnTo>
                  <a:lnTo>
                    <a:pt x="169431" y="3581452"/>
                  </a:lnTo>
                  <a:lnTo>
                    <a:pt x="155329" y="3543045"/>
                  </a:lnTo>
                  <a:lnTo>
                    <a:pt x="141822" y="3504425"/>
                  </a:lnTo>
                  <a:lnTo>
                    <a:pt x="128916" y="3465610"/>
                  </a:lnTo>
                  <a:lnTo>
                    <a:pt x="116611" y="3426600"/>
                  </a:lnTo>
                  <a:lnTo>
                    <a:pt x="104907" y="3387395"/>
                  </a:lnTo>
                  <a:lnTo>
                    <a:pt x="93809" y="3348015"/>
                  </a:lnTo>
                  <a:lnTo>
                    <a:pt x="83324" y="3308477"/>
                  </a:lnTo>
                  <a:lnTo>
                    <a:pt x="73450" y="3268782"/>
                  </a:lnTo>
                  <a:lnTo>
                    <a:pt x="64189" y="3228930"/>
                  </a:lnTo>
                  <a:lnTo>
                    <a:pt x="55543" y="3188939"/>
                  </a:lnTo>
                  <a:lnTo>
                    <a:pt x="47518" y="3148830"/>
                  </a:lnTo>
                  <a:lnTo>
                    <a:pt x="40114" y="3108601"/>
                  </a:lnTo>
                  <a:lnTo>
                    <a:pt x="33330" y="3068253"/>
                  </a:lnTo>
                  <a:lnTo>
                    <a:pt x="27170" y="3027805"/>
                  </a:lnTo>
                  <a:lnTo>
                    <a:pt x="21636" y="2987277"/>
                  </a:lnTo>
                  <a:lnTo>
                    <a:pt x="16730" y="2946668"/>
                  </a:lnTo>
                  <a:lnTo>
                    <a:pt x="12449" y="2905978"/>
                  </a:lnTo>
                  <a:lnTo>
                    <a:pt x="8798" y="2865227"/>
                  </a:lnTo>
                  <a:lnTo>
                    <a:pt x="5777" y="2824434"/>
                  </a:lnTo>
                  <a:lnTo>
                    <a:pt x="3386" y="2783599"/>
                  </a:lnTo>
                  <a:lnTo>
                    <a:pt x="1626" y="2742723"/>
                  </a:lnTo>
                  <a:lnTo>
                    <a:pt x="497" y="2701824"/>
                  </a:lnTo>
                  <a:lnTo>
                    <a:pt x="0" y="2660923"/>
                  </a:lnTo>
                  <a:lnTo>
                    <a:pt x="134" y="2620018"/>
                  </a:lnTo>
                  <a:lnTo>
                    <a:pt x="900" y="2579111"/>
                  </a:lnTo>
                  <a:lnTo>
                    <a:pt x="2298" y="2538221"/>
                  </a:lnTo>
                  <a:lnTo>
                    <a:pt x="4327" y="2497367"/>
                  </a:lnTo>
                  <a:lnTo>
                    <a:pt x="6986" y="2456549"/>
                  </a:lnTo>
                  <a:lnTo>
                    <a:pt x="10276" y="2415767"/>
                  </a:lnTo>
                  <a:lnTo>
                    <a:pt x="14196" y="2375041"/>
                  </a:lnTo>
                  <a:lnTo>
                    <a:pt x="18742" y="2334390"/>
                  </a:lnTo>
                  <a:lnTo>
                    <a:pt x="23916" y="2293814"/>
                  </a:lnTo>
                  <a:lnTo>
                    <a:pt x="29718" y="2253313"/>
                  </a:lnTo>
                  <a:lnTo>
                    <a:pt x="36143" y="2212907"/>
                  </a:lnTo>
                  <a:lnTo>
                    <a:pt x="43191" y="2172614"/>
                  </a:lnTo>
                  <a:lnTo>
                    <a:pt x="50860" y="2132435"/>
                  </a:lnTo>
                  <a:lnTo>
                    <a:pt x="59150" y="2092369"/>
                  </a:lnTo>
                  <a:lnTo>
                    <a:pt x="68058" y="2052436"/>
                  </a:lnTo>
                  <a:lnTo>
                    <a:pt x="77580" y="2012655"/>
                  </a:lnTo>
                  <a:lnTo>
                    <a:pt x="87714" y="1973026"/>
                  </a:lnTo>
                  <a:lnTo>
                    <a:pt x="98462" y="1933549"/>
                  </a:lnTo>
                  <a:lnTo>
                    <a:pt x="109818" y="1894242"/>
                  </a:lnTo>
                  <a:lnTo>
                    <a:pt x="121777" y="1855125"/>
                  </a:lnTo>
                  <a:lnTo>
                    <a:pt x="134338" y="1816197"/>
                  </a:lnTo>
                  <a:lnTo>
                    <a:pt x="147503" y="1777458"/>
                  </a:lnTo>
                  <a:lnTo>
                    <a:pt x="161264" y="1738927"/>
                  </a:lnTo>
                  <a:lnTo>
                    <a:pt x="175614" y="1700623"/>
                  </a:lnTo>
                  <a:lnTo>
                    <a:pt x="190555" y="1662545"/>
                  </a:lnTo>
                  <a:lnTo>
                    <a:pt x="206085" y="1624693"/>
                  </a:lnTo>
                  <a:lnTo>
                    <a:pt x="222199" y="1587085"/>
                  </a:lnTo>
                  <a:lnTo>
                    <a:pt x="238887" y="1549739"/>
                  </a:lnTo>
                  <a:lnTo>
                    <a:pt x="256149" y="1512656"/>
                  </a:lnTo>
                  <a:lnTo>
                    <a:pt x="273987" y="1475835"/>
                  </a:lnTo>
                  <a:lnTo>
                    <a:pt x="292391" y="1439293"/>
                  </a:lnTo>
                  <a:lnTo>
                    <a:pt x="311352" y="1403049"/>
                  </a:lnTo>
                  <a:lnTo>
                    <a:pt x="330871" y="1367102"/>
                  </a:lnTo>
                  <a:lnTo>
                    <a:pt x="350948" y="1331452"/>
                  </a:lnTo>
                  <a:lnTo>
                    <a:pt x="371572" y="1296116"/>
                  </a:lnTo>
                  <a:lnTo>
                    <a:pt x="392735" y="1261112"/>
                  </a:lnTo>
                  <a:lnTo>
                    <a:pt x="414436" y="1226438"/>
                  </a:lnTo>
                  <a:lnTo>
                    <a:pt x="436675" y="1192096"/>
                  </a:lnTo>
                  <a:lnTo>
                    <a:pt x="459441" y="1158101"/>
                  </a:lnTo>
                  <a:lnTo>
                    <a:pt x="482724" y="1124469"/>
                  </a:lnTo>
                  <a:lnTo>
                    <a:pt x="506524" y="1091201"/>
                  </a:lnTo>
                  <a:lnTo>
                    <a:pt x="530841" y="1058297"/>
                  </a:lnTo>
                  <a:lnTo>
                    <a:pt x="555663" y="1025772"/>
                  </a:lnTo>
                  <a:lnTo>
                    <a:pt x="580978" y="993642"/>
                  </a:lnTo>
                  <a:lnTo>
                    <a:pt x="606786" y="961907"/>
                  </a:lnTo>
                  <a:lnTo>
                    <a:pt x="633087" y="930567"/>
                  </a:lnTo>
                  <a:lnTo>
                    <a:pt x="659869" y="899636"/>
                  </a:lnTo>
                  <a:lnTo>
                    <a:pt x="687119" y="869130"/>
                  </a:lnTo>
                  <a:lnTo>
                    <a:pt x="714837" y="839049"/>
                  </a:lnTo>
                  <a:lnTo>
                    <a:pt x="743023" y="809392"/>
                  </a:lnTo>
                  <a:lnTo>
                    <a:pt x="771663" y="780173"/>
                  </a:lnTo>
                  <a:lnTo>
                    <a:pt x="800744" y="751408"/>
                  </a:lnTo>
                  <a:lnTo>
                    <a:pt x="830266" y="723095"/>
                  </a:lnTo>
                  <a:lnTo>
                    <a:pt x="860229" y="695234"/>
                  </a:lnTo>
                  <a:lnTo>
                    <a:pt x="890618" y="667840"/>
                  </a:lnTo>
                  <a:lnTo>
                    <a:pt x="921420" y="640924"/>
                  </a:lnTo>
                  <a:lnTo>
                    <a:pt x="952633" y="614487"/>
                  </a:lnTo>
                  <a:lnTo>
                    <a:pt x="984259" y="588530"/>
                  </a:lnTo>
                  <a:lnTo>
                    <a:pt x="1016281" y="563063"/>
                  </a:lnTo>
                  <a:lnTo>
                    <a:pt x="1048685" y="538100"/>
                  </a:lnTo>
                  <a:lnTo>
                    <a:pt x="1081471" y="513641"/>
                  </a:lnTo>
                  <a:lnTo>
                    <a:pt x="1114639" y="489685"/>
                  </a:lnTo>
                  <a:lnTo>
                    <a:pt x="1148172" y="466244"/>
                  </a:lnTo>
                  <a:lnTo>
                    <a:pt x="1182056" y="443329"/>
                  </a:lnTo>
                  <a:lnTo>
                    <a:pt x="1216289" y="420940"/>
                  </a:lnTo>
                  <a:lnTo>
                    <a:pt x="1250872" y="399077"/>
                  </a:lnTo>
                  <a:lnTo>
                    <a:pt x="1285789" y="377750"/>
                  </a:lnTo>
                  <a:lnTo>
                    <a:pt x="1321022" y="356970"/>
                  </a:lnTo>
                  <a:lnTo>
                    <a:pt x="1356572" y="336737"/>
                  </a:lnTo>
                  <a:lnTo>
                    <a:pt x="1392439" y="317051"/>
                  </a:lnTo>
                  <a:lnTo>
                    <a:pt x="1428605" y="297921"/>
                  </a:lnTo>
                  <a:lnTo>
                    <a:pt x="1465054" y="279356"/>
                  </a:lnTo>
                  <a:lnTo>
                    <a:pt x="1501786" y="261356"/>
                  </a:lnTo>
                  <a:lnTo>
                    <a:pt x="1538799" y="243922"/>
                  </a:lnTo>
                  <a:lnTo>
                    <a:pt x="1576078" y="227060"/>
                  </a:lnTo>
                  <a:lnTo>
                    <a:pt x="1613603" y="210781"/>
                  </a:lnTo>
                  <a:lnTo>
                    <a:pt x="1651375" y="195083"/>
                  </a:lnTo>
                  <a:lnTo>
                    <a:pt x="1689395" y="179966"/>
                  </a:lnTo>
                  <a:lnTo>
                    <a:pt x="1727643" y="165438"/>
                  </a:lnTo>
                  <a:lnTo>
                    <a:pt x="1766102" y="151506"/>
                  </a:lnTo>
                  <a:lnTo>
                    <a:pt x="1804771" y="138170"/>
                  </a:lnTo>
                  <a:lnTo>
                    <a:pt x="1843651" y="125429"/>
                  </a:lnTo>
                  <a:lnTo>
                    <a:pt x="1882723" y="113290"/>
                  </a:lnTo>
                  <a:lnTo>
                    <a:pt x="1921968" y="101758"/>
                  </a:lnTo>
                  <a:lnTo>
                    <a:pt x="1961387" y="90834"/>
                  </a:lnTo>
                  <a:lnTo>
                    <a:pt x="2000980" y="80518"/>
                  </a:lnTo>
                  <a:lnTo>
                    <a:pt x="2040726" y="70814"/>
                  </a:lnTo>
                  <a:lnTo>
                    <a:pt x="2080609" y="61727"/>
                  </a:lnTo>
                  <a:lnTo>
                    <a:pt x="2120627" y="53257"/>
                  </a:lnTo>
                  <a:lnTo>
                    <a:pt x="2160780" y="45404"/>
                  </a:lnTo>
                  <a:lnTo>
                    <a:pt x="2201051" y="38172"/>
                  </a:lnTo>
                  <a:lnTo>
                    <a:pt x="2241418" y="31565"/>
                  </a:lnTo>
                  <a:lnTo>
                    <a:pt x="2281882" y="25581"/>
                  </a:lnTo>
                  <a:lnTo>
                    <a:pt x="2322444" y="20222"/>
                  </a:lnTo>
                  <a:lnTo>
                    <a:pt x="2363084" y="15490"/>
                  </a:lnTo>
                  <a:lnTo>
                    <a:pt x="2403782" y="11387"/>
                  </a:lnTo>
                  <a:lnTo>
                    <a:pt x="2444539" y="7913"/>
                  </a:lnTo>
                  <a:lnTo>
                    <a:pt x="2485354" y="5068"/>
                  </a:lnTo>
                  <a:lnTo>
                    <a:pt x="2526208" y="2854"/>
                  </a:lnTo>
                  <a:lnTo>
                    <a:pt x="2567082" y="1271"/>
                  </a:lnTo>
                  <a:lnTo>
                    <a:pt x="2607976" y="319"/>
                  </a:lnTo>
                  <a:lnTo>
                    <a:pt x="2648889" y="0"/>
                  </a:lnTo>
                  <a:lnTo>
                    <a:pt x="2649154" y="2649180"/>
                  </a:lnTo>
                  <a:lnTo>
                    <a:pt x="215264" y="3695285"/>
                  </a:lnTo>
                  <a:close/>
                </a:path>
              </a:pathLst>
            </a:custGeom>
            <a:solidFill>
              <a:srgbClr val="40B8D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82" name="Google Shape;182;p24"/>
          <p:cNvSpPr txBox="1"/>
          <p:nvPr/>
        </p:nvSpPr>
        <p:spPr>
          <a:xfrm>
            <a:off x="3135437" y="1754193"/>
            <a:ext cx="321945"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4</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31.5%</a:t>
            </a:r>
            <a:endParaRPr sz="800">
              <a:latin typeface="Trebuchet MS"/>
              <a:ea typeface="Trebuchet MS"/>
              <a:cs typeface="Trebuchet MS"/>
              <a:sym typeface="Trebuchet MS"/>
            </a:endParaRPr>
          </a:p>
        </p:txBody>
      </p:sp>
      <p:sp>
        <p:nvSpPr>
          <p:cNvPr id="183" name="Google Shape;183;p24"/>
          <p:cNvSpPr txBox="1"/>
          <p:nvPr/>
        </p:nvSpPr>
        <p:spPr>
          <a:xfrm>
            <a:off x="5626862" y="1625311"/>
            <a:ext cx="303847"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1</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28.1%</a:t>
            </a:r>
            <a:endParaRPr sz="800">
              <a:latin typeface="Trebuchet MS"/>
              <a:ea typeface="Trebuchet MS"/>
              <a:cs typeface="Trebuchet MS"/>
              <a:sym typeface="Trebuchet MS"/>
            </a:endParaRPr>
          </a:p>
        </p:txBody>
      </p:sp>
      <p:sp>
        <p:nvSpPr>
          <p:cNvPr id="184" name="Google Shape;184;p24"/>
          <p:cNvSpPr txBox="1"/>
          <p:nvPr/>
        </p:nvSpPr>
        <p:spPr>
          <a:xfrm>
            <a:off x="3957633" y="4031700"/>
            <a:ext cx="322263"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3</a:t>
            </a:r>
            <a:endParaRPr sz="800">
              <a:latin typeface="Trebuchet MS"/>
              <a:ea typeface="Trebuchet MS"/>
              <a:cs typeface="Trebuchet MS"/>
              <a:sym typeface="Trebuchet MS"/>
            </a:endParaRPr>
          </a:p>
          <a:p>
            <a:pPr indent="0" lvl="0" marL="508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27%</a:t>
            </a:r>
            <a:endParaRPr sz="800">
              <a:latin typeface="Trebuchet MS"/>
              <a:ea typeface="Trebuchet MS"/>
              <a:cs typeface="Trebuchet MS"/>
              <a:sym typeface="Trebuchet MS"/>
            </a:endParaRPr>
          </a:p>
        </p:txBody>
      </p:sp>
      <p:sp>
        <p:nvSpPr>
          <p:cNvPr id="185" name="Google Shape;185;p24"/>
          <p:cNvSpPr txBox="1"/>
          <p:nvPr/>
        </p:nvSpPr>
        <p:spPr>
          <a:xfrm>
            <a:off x="5687470" y="3499207"/>
            <a:ext cx="318770"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2</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13.5%</a:t>
            </a:r>
            <a:endParaRPr sz="800">
              <a:latin typeface="Trebuchet MS"/>
              <a:ea typeface="Trebuchet MS"/>
              <a:cs typeface="Trebuchet MS"/>
              <a:sym typeface="Trebuchet MS"/>
            </a:endParaRPr>
          </a:p>
        </p:txBody>
      </p:sp>
      <p:sp>
        <p:nvSpPr>
          <p:cNvPr id="186" name="Google Shape;186;p24"/>
          <p:cNvSpPr txBox="1"/>
          <p:nvPr>
            <p:ph type="title"/>
          </p:nvPr>
        </p:nvSpPr>
        <p:spPr>
          <a:xfrm>
            <a:off x="2205166" y="492156"/>
            <a:ext cx="4733666" cy="393700"/>
          </a:xfrm>
          <a:prstGeom prst="rect">
            <a:avLst/>
          </a:prstGeom>
          <a:noFill/>
          <a:ln>
            <a:noFill/>
          </a:ln>
        </p:spPr>
        <p:txBody>
          <a:bodyPr anchorCtr="0" anchor="t" bIns="0" lIns="0" spcFirstLastPara="1" rIns="0" wrap="square" tIns="6350">
            <a:spAutoFit/>
          </a:bodyPr>
          <a:lstStyle/>
          <a:p>
            <a:pPr indent="0" lvl="0" marL="241300" rtl="0" algn="l">
              <a:lnSpc>
                <a:spcPct val="100000"/>
              </a:lnSpc>
              <a:spcBef>
                <a:spcPts val="0"/>
              </a:spcBef>
              <a:spcAft>
                <a:spcPts val="0"/>
              </a:spcAft>
              <a:buNone/>
            </a:pPr>
            <a:r>
              <a:rPr lang="en"/>
              <a:t>METODOLOGI PENELITIAN</a:t>
            </a:r>
            <a:endParaRPr/>
          </a:p>
        </p:txBody>
      </p:sp>
      <p:sp>
        <p:nvSpPr>
          <p:cNvPr id="187" name="Google Shape;187;p24"/>
          <p:cNvSpPr/>
          <p:nvPr/>
        </p:nvSpPr>
        <p:spPr>
          <a:xfrm>
            <a:off x="514350" y="1580398"/>
            <a:ext cx="835660" cy="835660"/>
          </a:xfrm>
          <a:custGeom>
            <a:rect b="b" l="l" r="r" t="t"/>
            <a:pathLst>
              <a:path extrusionOk="0" h="1671320" w="1671320">
                <a:moveTo>
                  <a:pt x="835496"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3" y="1549309"/>
                </a:lnTo>
                <a:lnTo>
                  <a:pt x="363774" y="1525179"/>
                </a:lnTo>
                <a:lnTo>
                  <a:pt x="327875" y="1499156"/>
                </a:lnTo>
                <a:lnTo>
                  <a:pt x="293445" y="1471310"/>
                </a:lnTo>
                <a:lnTo>
                  <a:pt x="260555" y="1441712"/>
                </a:lnTo>
                <a:lnTo>
                  <a:pt x="229277" y="1410434"/>
                </a:lnTo>
                <a:lnTo>
                  <a:pt x="199679" y="1377544"/>
                </a:lnTo>
                <a:lnTo>
                  <a:pt x="171834" y="1343114"/>
                </a:lnTo>
                <a:lnTo>
                  <a:pt x="145810" y="1307215"/>
                </a:lnTo>
                <a:lnTo>
                  <a:pt x="121680" y="1269916"/>
                </a:lnTo>
                <a:lnTo>
                  <a:pt x="99513"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93"/>
                </a:lnTo>
                <a:lnTo>
                  <a:pt x="1322" y="788084"/>
                </a:lnTo>
                <a:lnTo>
                  <a:pt x="5243" y="741367"/>
                </a:lnTo>
                <a:lnTo>
                  <a:pt x="11691" y="695414"/>
                </a:lnTo>
                <a:lnTo>
                  <a:pt x="20597" y="650296"/>
                </a:lnTo>
                <a:lnTo>
                  <a:pt x="31889" y="606084"/>
                </a:lnTo>
                <a:lnTo>
                  <a:pt x="45497" y="562848"/>
                </a:lnTo>
                <a:lnTo>
                  <a:pt x="61351" y="520658"/>
                </a:lnTo>
                <a:lnTo>
                  <a:pt x="79379" y="479585"/>
                </a:lnTo>
                <a:lnTo>
                  <a:pt x="99513" y="439700"/>
                </a:lnTo>
                <a:lnTo>
                  <a:pt x="121680" y="401073"/>
                </a:lnTo>
                <a:lnTo>
                  <a:pt x="145810" y="363774"/>
                </a:lnTo>
                <a:lnTo>
                  <a:pt x="171834" y="327875"/>
                </a:lnTo>
                <a:lnTo>
                  <a:pt x="199679" y="293445"/>
                </a:lnTo>
                <a:lnTo>
                  <a:pt x="229277" y="260555"/>
                </a:lnTo>
                <a:lnTo>
                  <a:pt x="260555" y="229277"/>
                </a:lnTo>
                <a:lnTo>
                  <a:pt x="293445" y="199679"/>
                </a:lnTo>
                <a:lnTo>
                  <a:pt x="327875" y="171834"/>
                </a:lnTo>
                <a:lnTo>
                  <a:pt x="363774" y="145810"/>
                </a:lnTo>
                <a:lnTo>
                  <a:pt x="401073"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5"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6" y="327875"/>
                </a:lnTo>
                <a:lnTo>
                  <a:pt x="1525179" y="363774"/>
                </a:lnTo>
                <a:lnTo>
                  <a:pt x="1549309" y="401073"/>
                </a:lnTo>
                <a:lnTo>
                  <a:pt x="1571476" y="439700"/>
                </a:lnTo>
                <a:lnTo>
                  <a:pt x="1591610" y="479585"/>
                </a:lnTo>
                <a:lnTo>
                  <a:pt x="1609638" y="520658"/>
                </a:lnTo>
                <a:lnTo>
                  <a:pt x="1625492" y="562848"/>
                </a:lnTo>
                <a:lnTo>
                  <a:pt x="1639100" y="606084"/>
                </a:lnTo>
                <a:lnTo>
                  <a:pt x="1650392" y="650296"/>
                </a:lnTo>
                <a:lnTo>
                  <a:pt x="1659298" y="695414"/>
                </a:lnTo>
                <a:lnTo>
                  <a:pt x="1665746" y="741367"/>
                </a:lnTo>
                <a:lnTo>
                  <a:pt x="1669667" y="788084"/>
                </a:lnTo>
                <a:lnTo>
                  <a:pt x="1670990" y="835495"/>
                </a:lnTo>
                <a:lnTo>
                  <a:pt x="1669667" y="882905"/>
                </a:lnTo>
                <a:lnTo>
                  <a:pt x="1665746" y="929622"/>
                </a:lnTo>
                <a:lnTo>
                  <a:pt x="1659298" y="975575"/>
                </a:lnTo>
                <a:lnTo>
                  <a:pt x="1650392" y="1020693"/>
                </a:lnTo>
                <a:lnTo>
                  <a:pt x="1639100" y="1064905"/>
                </a:lnTo>
                <a:lnTo>
                  <a:pt x="1625492" y="1108141"/>
                </a:lnTo>
                <a:lnTo>
                  <a:pt x="1609638" y="1150331"/>
                </a:lnTo>
                <a:lnTo>
                  <a:pt x="1591610" y="1191404"/>
                </a:lnTo>
                <a:lnTo>
                  <a:pt x="1571476" y="1231289"/>
                </a:lnTo>
                <a:lnTo>
                  <a:pt x="1549309" y="1269916"/>
                </a:lnTo>
                <a:lnTo>
                  <a:pt x="1525179" y="1307215"/>
                </a:lnTo>
                <a:lnTo>
                  <a:pt x="1499156"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6"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8" name="Google Shape;188;p24"/>
          <p:cNvSpPr txBox="1"/>
          <p:nvPr/>
        </p:nvSpPr>
        <p:spPr>
          <a:xfrm>
            <a:off x="1474896" y="1472375"/>
            <a:ext cx="1147763" cy="431800"/>
          </a:xfrm>
          <a:prstGeom prst="rect">
            <a:avLst/>
          </a:prstGeom>
          <a:noFill/>
          <a:ln>
            <a:noFill/>
          </a:ln>
        </p:spPr>
        <p:txBody>
          <a:bodyPr anchorCtr="0" anchor="t" bIns="0" lIns="0" spcFirstLastPara="1" rIns="0" wrap="square" tIns="6350">
            <a:spAutoFit/>
          </a:bodyPr>
          <a:lstStyle/>
          <a:p>
            <a:pPr indent="0" lvl="0" marL="127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DATA PREPARATION</a:t>
            </a:r>
            <a:endParaRPr sz="1200">
              <a:latin typeface="Trebuchet MS"/>
              <a:ea typeface="Trebuchet MS"/>
              <a:cs typeface="Trebuchet MS"/>
              <a:sym typeface="Trebuchet MS"/>
            </a:endParaRPr>
          </a:p>
        </p:txBody>
      </p:sp>
      <p:sp>
        <p:nvSpPr>
          <p:cNvPr id="189" name="Google Shape;189;p24"/>
          <p:cNvSpPr txBox="1"/>
          <p:nvPr/>
        </p:nvSpPr>
        <p:spPr>
          <a:xfrm>
            <a:off x="699244" y="1893188"/>
            <a:ext cx="4659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0" name="Google Shape;190;p24"/>
          <p:cNvSpPr/>
          <p:nvPr/>
        </p:nvSpPr>
        <p:spPr>
          <a:xfrm>
            <a:off x="514350" y="3337048"/>
            <a:ext cx="835660" cy="835660"/>
          </a:xfrm>
          <a:custGeom>
            <a:rect b="b" l="l" r="r" t="t"/>
            <a:pathLst>
              <a:path extrusionOk="0" h="1671320" w="1671320">
                <a:moveTo>
                  <a:pt x="835500"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3" y="1549309"/>
                </a:lnTo>
                <a:lnTo>
                  <a:pt x="363774" y="1525179"/>
                </a:lnTo>
                <a:lnTo>
                  <a:pt x="327875" y="1499156"/>
                </a:lnTo>
                <a:lnTo>
                  <a:pt x="293445" y="1471310"/>
                </a:lnTo>
                <a:lnTo>
                  <a:pt x="260555" y="1441712"/>
                </a:lnTo>
                <a:lnTo>
                  <a:pt x="229277" y="1410434"/>
                </a:lnTo>
                <a:lnTo>
                  <a:pt x="199679" y="1377544"/>
                </a:lnTo>
                <a:lnTo>
                  <a:pt x="171834" y="1343114"/>
                </a:lnTo>
                <a:lnTo>
                  <a:pt x="145810" y="1307215"/>
                </a:lnTo>
                <a:lnTo>
                  <a:pt x="121680" y="1269916"/>
                </a:lnTo>
                <a:lnTo>
                  <a:pt x="99513"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93"/>
                </a:lnTo>
                <a:lnTo>
                  <a:pt x="1322" y="788084"/>
                </a:lnTo>
                <a:lnTo>
                  <a:pt x="5243" y="741367"/>
                </a:lnTo>
                <a:lnTo>
                  <a:pt x="11691" y="695414"/>
                </a:lnTo>
                <a:lnTo>
                  <a:pt x="20597" y="650296"/>
                </a:lnTo>
                <a:lnTo>
                  <a:pt x="31889" y="606084"/>
                </a:lnTo>
                <a:lnTo>
                  <a:pt x="45497" y="562848"/>
                </a:lnTo>
                <a:lnTo>
                  <a:pt x="61351" y="520658"/>
                </a:lnTo>
                <a:lnTo>
                  <a:pt x="79379" y="479585"/>
                </a:lnTo>
                <a:lnTo>
                  <a:pt x="99513" y="439700"/>
                </a:lnTo>
                <a:lnTo>
                  <a:pt x="121680" y="401072"/>
                </a:lnTo>
                <a:lnTo>
                  <a:pt x="145810" y="363774"/>
                </a:lnTo>
                <a:lnTo>
                  <a:pt x="171834" y="327875"/>
                </a:lnTo>
                <a:lnTo>
                  <a:pt x="199679" y="293445"/>
                </a:lnTo>
                <a:lnTo>
                  <a:pt x="229277" y="260555"/>
                </a:lnTo>
                <a:lnTo>
                  <a:pt x="260555" y="229277"/>
                </a:lnTo>
                <a:lnTo>
                  <a:pt x="293445" y="199679"/>
                </a:lnTo>
                <a:lnTo>
                  <a:pt x="327875" y="171833"/>
                </a:lnTo>
                <a:lnTo>
                  <a:pt x="363774" y="145810"/>
                </a:lnTo>
                <a:lnTo>
                  <a:pt x="401073" y="121680"/>
                </a:lnTo>
                <a:lnTo>
                  <a:pt x="439700" y="99513"/>
                </a:lnTo>
                <a:lnTo>
                  <a:pt x="479585" y="79379"/>
                </a:lnTo>
                <a:lnTo>
                  <a:pt x="520658" y="61351"/>
                </a:lnTo>
                <a:lnTo>
                  <a:pt x="562848" y="45497"/>
                </a:lnTo>
                <a:lnTo>
                  <a:pt x="606084" y="31889"/>
                </a:lnTo>
                <a:lnTo>
                  <a:pt x="650296" y="20597"/>
                </a:lnTo>
                <a:lnTo>
                  <a:pt x="695414" y="11691"/>
                </a:lnTo>
                <a:lnTo>
                  <a:pt x="741367" y="5243"/>
                </a:lnTo>
                <a:lnTo>
                  <a:pt x="788084" y="1322"/>
                </a:lnTo>
                <a:lnTo>
                  <a:pt x="835495" y="0"/>
                </a:lnTo>
                <a:lnTo>
                  <a:pt x="882905" y="1322"/>
                </a:lnTo>
                <a:lnTo>
                  <a:pt x="929622"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4" y="229277"/>
                </a:lnTo>
                <a:lnTo>
                  <a:pt x="1441712" y="260555"/>
                </a:lnTo>
                <a:lnTo>
                  <a:pt x="1471310" y="293445"/>
                </a:lnTo>
                <a:lnTo>
                  <a:pt x="1499156" y="327875"/>
                </a:lnTo>
                <a:lnTo>
                  <a:pt x="1525179" y="363774"/>
                </a:lnTo>
                <a:lnTo>
                  <a:pt x="1549309" y="401072"/>
                </a:lnTo>
                <a:lnTo>
                  <a:pt x="1571476" y="439700"/>
                </a:lnTo>
                <a:lnTo>
                  <a:pt x="1591610" y="479585"/>
                </a:lnTo>
                <a:lnTo>
                  <a:pt x="1609638" y="520658"/>
                </a:lnTo>
                <a:lnTo>
                  <a:pt x="1625492" y="562848"/>
                </a:lnTo>
                <a:lnTo>
                  <a:pt x="1639100" y="606084"/>
                </a:lnTo>
                <a:lnTo>
                  <a:pt x="1650392" y="650296"/>
                </a:lnTo>
                <a:lnTo>
                  <a:pt x="1659298" y="695414"/>
                </a:lnTo>
                <a:lnTo>
                  <a:pt x="1665746" y="741367"/>
                </a:lnTo>
                <a:lnTo>
                  <a:pt x="1669667" y="788084"/>
                </a:lnTo>
                <a:lnTo>
                  <a:pt x="1670990" y="835494"/>
                </a:lnTo>
                <a:lnTo>
                  <a:pt x="1669667" y="882905"/>
                </a:lnTo>
                <a:lnTo>
                  <a:pt x="1665746" y="929622"/>
                </a:lnTo>
                <a:lnTo>
                  <a:pt x="1659298" y="975575"/>
                </a:lnTo>
                <a:lnTo>
                  <a:pt x="1650392" y="1020693"/>
                </a:lnTo>
                <a:lnTo>
                  <a:pt x="1639100" y="1064905"/>
                </a:lnTo>
                <a:lnTo>
                  <a:pt x="1625492" y="1108141"/>
                </a:lnTo>
                <a:lnTo>
                  <a:pt x="1609638" y="1150331"/>
                </a:lnTo>
                <a:lnTo>
                  <a:pt x="1591610" y="1191404"/>
                </a:lnTo>
                <a:lnTo>
                  <a:pt x="1571476" y="1231289"/>
                </a:lnTo>
                <a:lnTo>
                  <a:pt x="1549309" y="1269916"/>
                </a:lnTo>
                <a:lnTo>
                  <a:pt x="1525179" y="1307215"/>
                </a:lnTo>
                <a:lnTo>
                  <a:pt x="1499156"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500"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1" name="Google Shape;191;p24"/>
          <p:cNvSpPr txBox="1"/>
          <p:nvPr/>
        </p:nvSpPr>
        <p:spPr>
          <a:xfrm>
            <a:off x="1474896" y="3229025"/>
            <a:ext cx="953135" cy="431800"/>
          </a:xfrm>
          <a:prstGeom prst="rect">
            <a:avLst/>
          </a:prstGeom>
          <a:noFill/>
          <a:ln>
            <a:noFill/>
          </a:ln>
        </p:spPr>
        <p:txBody>
          <a:bodyPr anchorCtr="0" anchor="t" bIns="0" lIns="0" spcFirstLastPara="1" rIns="0" wrap="square" tIns="6350">
            <a:spAutoFit/>
          </a:bodyPr>
          <a:lstStyle/>
          <a:p>
            <a:pPr indent="0" lvl="0" marL="127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SENTIMENT ANALYSIS</a:t>
            </a:r>
            <a:endParaRPr sz="1200">
              <a:latin typeface="Trebuchet MS"/>
              <a:ea typeface="Trebuchet MS"/>
              <a:cs typeface="Trebuchet MS"/>
              <a:sym typeface="Trebuchet MS"/>
            </a:endParaRPr>
          </a:p>
        </p:txBody>
      </p:sp>
      <p:sp>
        <p:nvSpPr>
          <p:cNvPr id="192" name="Google Shape;192;p24"/>
          <p:cNvSpPr txBox="1"/>
          <p:nvPr/>
        </p:nvSpPr>
        <p:spPr>
          <a:xfrm>
            <a:off x="814716" y="3649825"/>
            <a:ext cx="4659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3" name="Google Shape;193;p24"/>
          <p:cNvSpPr/>
          <p:nvPr/>
        </p:nvSpPr>
        <p:spPr>
          <a:xfrm>
            <a:off x="7794155" y="1580398"/>
            <a:ext cx="835660" cy="835660"/>
          </a:xfrm>
          <a:custGeom>
            <a:rect b="b" l="l" r="r" t="t"/>
            <a:pathLst>
              <a:path extrusionOk="0" h="1671320" w="1671319">
                <a:moveTo>
                  <a:pt x="835497" y="1670990"/>
                </a:moveTo>
                <a:lnTo>
                  <a:pt x="788084" y="1669667"/>
                </a:lnTo>
                <a:lnTo>
                  <a:pt x="741367" y="1665746"/>
                </a:lnTo>
                <a:lnTo>
                  <a:pt x="695414" y="1659298"/>
                </a:lnTo>
                <a:lnTo>
                  <a:pt x="650296" y="1650392"/>
                </a:lnTo>
                <a:lnTo>
                  <a:pt x="606084" y="1639100"/>
                </a:lnTo>
                <a:lnTo>
                  <a:pt x="562847" y="1625492"/>
                </a:lnTo>
                <a:lnTo>
                  <a:pt x="520658" y="1609638"/>
                </a:lnTo>
                <a:lnTo>
                  <a:pt x="479585" y="1591610"/>
                </a:lnTo>
                <a:lnTo>
                  <a:pt x="439699" y="1571476"/>
                </a:lnTo>
                <a:lnTo>
                  <a:pt x="401072" y="1549309"/>
                </a:lnTo>
                <a:lnTo>
                  <a:pt x="363774" y="1525179"/>
                </a:lnTo>
                <a:lnTo>
                  <a:pt x="327874" y="1499156"/>
                </a:lnTo>
                <a:lnTo>
                  <a:pt x="293444" y="1471310"/>
                </a:lnTo>
                <a:lnTo>
                  <a:pt x="260555" y="1441712"/>
                </a:lnTo>
                <a:lnTo>
                  <a:pt x="229276" y="1410434"/>
                </a:lnTo>
                <a:lnTo>
                  <a:pt x="199679" y="1377544"/>
                </a:lnTo>
                <a:lnTo>
                  <a:pt x="171833" y="1343114"/>
                </a:lnTo>
                <a:lnTo>
                  <a:pt x="145810" y="1307215"/>
                </a:lnTo>
                <a:lnTo>
                  <a:pt x="121679" y="1269916"/>
                </a:lnTo>
                <a:lnTo>
                  <a:pt x="99512" y="1231289"/>
                </a:lnTo>
                <a:lnTo>
                  <a:pt x="79379" y="1191404"/>
                </a:lnTo>
                <a:lnTo>
                  <a:pt x="61350" y="1150331"/>
                </a:lnTo>
                <a:lnTo>
                  <a:pt x="45497" y="1108141"/>
                </a:lnTo>
                <a:lnTo>
                  <a:pt x="31889" y="1064905"/>
                </a:lnTo>
                <a:lnTo>
                  <a:pt x="20596" y="1020693"/>
                </a:lnTo>
                <a:lnTo>
                  <a:pt x="11691" y="975575"/>
                </a:lnTo>
                <a:lnTo>
                  <a:pt x="5243" y="929622"/>
                </a:lnTo>
                <a:lnTo>
                  <a:pt x="1322" y="882905"/>
                </a:lnTo>
                <a:lnTo>
                  <a:pt x="0" y="835483"/>
                </a:lnTo>
                <a:lnTo>
                  <a:pt x="1322" y="788084"/>
                </a:lnTo>
                <a:lnTo>
                  <a:pt x="5243" y="741367"/>
                </a:lnTo>
                <a:lnTo>
                  <a:pt x="11691" y="695414"/>
                </a:lnTo>
                <a:lnTo>
                  <a:pt x="20596" y="650296"/>
                </a:lnTo>
                <a:lnTo>
                  <a:pt x="31889" y="606084"/>
                </a:lnTo>
                <a:lnTo>
                  <a:pt x="45497" y="562848"/>
                </a:lnTo>
                <a:lnTo>
                  <a:pt x="61350" y="520658"/>
                </a:lnTo>
                <a:lnTo>
                  <a:pt x="79379" y="479585"/>
                </a:lnTo>
                <a:lnTo>
                  <a:pt x="99512" y="439700"/>
                </a:lnTo>
                <a:lnTo>
                  <a:pt x="121679" y="401073"/>
                </a:lnTo>
                <a:lnTo>
                  <a:pt x="145810" y="363774"/>
                </a:lnTo>
                <a:lnTo>
                  <a:pt x="171833" y="327875"/>
                </a:lnTo>
                <a:lnTo>
                  <a:pt x="199679" y="293445"/>
                </a:lnTo>
                <a:lnTo>
                  <a:pt x="229276" y="260555"/>
                </a:lnTo>
                <a:lnTo>
                  <a:pt x="260555" y="229277"/>
                </a:lnTo>
                <a:lnTo>
                  <a:pt x="293444" y="199679"/>
                </a:lnTo>
                <a:lnTo>
                  <a:pt x="327874" y="171834"/>
                </a:lnTo>
                <a:lnTo>
                  <a:pt x="363774" y="145810"/>
                </a:lnTo>
                <a:lnTo>
                  <a:pt x="401072" y="121680"/>
                </a:lnTo>
                <a:lnTo>
                  <a:pt x="439699" y="99513"/>
                </a:lnTo>
                <a:lnTo>
                  <a:pt x="479585" y="79380"/>
                </a:lnTo>
                <a:lnTo>
                  <a:pt x="520658" y="61351"/>
                </a:lnTo>
                <a:lnTo>
                  <a:pt x="562847" y="45497"/>
                </a:lnTo>
                <a:lnTo>
                  <a:pt x="606084" y="31889"/>
                </a:lnTo>
                <a:lnTo>
                  <a:pt x="650296" y="20597"/>
                </a:lnTo>
                <a:lnTo>
                  <a:pt x="695414" y="11691"/>
                </a:lnTo>
                <a:lnTo>
                  <a:pt x="741367" y="5243"/>
                </a:lnTo>
                <a:lnTo>
                  <a:pt x="788084" y="1322"/>
                </a:lnTo>
                <a:lnTo>
                  <a:pt x="835495" y="0"/>
                </a:lnTo>
                <a:lnTo>
                  <a:pt x="882906" y="1322"/>
                </a:lnTo>
                <a:lnTo>
                  <a:pt x="929623"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09" y="293445"/>
                </a:lnTo>
                <a:lnTo>
                  <a:pt x="1499155" y="327875"/>
                </a:lnTo>
                <a:lnTo>
                  <a:pt x="1525178"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8" y="1307215"/>
                </a:lnTo>
                <a:lnTo>
                  <a:pt x="1499155" y="1343114"/>
                </a:lnTo>
                <a:lnTo>
                  <a:pt x="1471309"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3" y="1665746"/>
                </a:lnTo>
                <a:lnTo>
                  <a:pt x="882906"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4" name="Google Shape;194;p24"/>
          <p:cNvSpPr txBox="1"/>
          <p:nvPr/>
        </p:nvSpPr>
        <p:spPr>
          <a:xfrm>
            <a:off x="8012207" y="1893188"/>
            <a:ext cx="3993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5" name="Google Shape;195;p24"/>
          <p:cNvSpPr/>
          <p:nvPr/>
        </p:nvSpPr>
        <p:spPr>
          <a:xfrm>
            <a:off x="7794155" y="3337048"/>
            <a:ext cx="835660" cy="835660"/>
          </a:xfrm>
          <a:custGeom>
            <a:rect b="b" l="l" r="r" t="t"/>
            <a:pathLst>
              <a:path extrusionOk="0" h="1671320" w="1671319">
                <a:moveTo>
                  <a:pt x="835500" y="1670990"/>
                </a:moveTo>
                <a:lnTo>
                  <a:pt x="788084" y="1669667"/>
                </a:lnTo>
                <a:lnTo>
                  <a:pt x="741367" y="1665746"/>
                </a:lnTo>
                <a:lnTo>
                  <a:pt x="695414" y="1659298"/>
                </a:lnTo>
                <a:lnTo>
                  <a:pt x="650296" y="1650392"/>
                </a:lnTo>
                <a:lnTo>
                  <a:pt x="606084" y="1639100"/>
                </a:lnTo>
                <a:lnTo>
                  <a:pt x="562847" y="1625492"/>
                </a:lnTo>
                <a:lnTo>
                  <a:pt x="520658" y="1609638"/>
                </a:lnTo>
                <a:lnTo>
                  <a:pt x="479585" y="1591610"/>
                </a:lnTo>
                <a:lnTo>
                  <a:pt x="439699" y="1571476"/>
                </a:lnTo>
                <a:lnTo>
                  <a:pt x="401072" y="1549309"/>
                </a:lnTo>
                <a:lnTo>
                  <a:pt x="363774" y="1525179"/>
                </a:lnTo>
                <a:lnTo>
                  <a:pt x="327874" y="1499156"/>
                </a:lnTo>
                <a:lnTo>
                  <a:pt x="293444" y="1471310"/>
                </a:lnTo>
                <a:lnTo>
                  <a:pt x="260555" y="1441712"/>
                </a:lnTo>
                <a:lnTo>
                  <a:pt x="229276" y="1410434"/>
                </a:lnTo>
                <a:lnTo>
                  <a:pt x="199679" y="1377544"/>
                </a:lnTo>
                <a:lnTo>
                  <a:pt x="171833" y="1343114"/>
                </a:lnTo>
                <a:lnTo>
                  <a:pt x="145810" y="1307215"/>
                </a:lnTo>
                <a:lnTo>
                  <a:pt x="121679" y="1269916"/>
                </a:lnTo>
                <a:lnTo>
                  <a:pt x="99512" y="1231289"/>
                </a:lnTo>
                <a:lnTo>
                  <a:pt x="79379" y="1191404"/>
                </a:lnTo>
                <a:lnTo>
                  <a:pt x="61350" y="1150331"/>
                </a:lnTo>
                <a:lnTo>
                  <a:pt x="45497" y="1108141"/>
                </a:lnTo>
                <a:lnTo>
                  <a:pt x="31889" y="1064905"/>
                </a:lnTo>
                <a:lnTo>
                  <a:pt x="20596" y="1020693"/>
                </a:lnTo>
                <a:lnTo>
                  <a:pt x="11691" y="975575"/>
                </a:lnTo>
                <a:lnTo>
                  <a:pt x="5243" y="929622"/>
                </a:lnTo>
                <a:lnTo>
                  <a:pt x="1322" y="882905"/>
                </a:lnTo>
                <a:lnTo>
                  <a:pt x="0" y="835483"/>
                </a:lnTo>
                <a:lnTo>
                  <a:pt x="1322" y="788084"/>
                </a:lnTo>
                <a:lnTo>
                  <a:pt x="5243" y="741367"/>
                </a:lnTo>
                <a:lnTo>
                  <a:pt x="11691" y="695414"/>
                </a:lnTo>
                <a:lnTo>
                  <a:pt x="20596" y="650296"/>
                </a:lnTo>
                <a:lnTo>
                  <a:pt x="31889" y="606084"/>
                </a:lnTo>
                <a:lnTo>
                  <a:pt x="45497" y="562848"/>
                </a:lnTo>
                <a:lnTo>
                  <a:pt x="61350" y="520658"/>
                </a:lnTo>
                <a:lnTo>
                  <a:pt x="79379" y="479585"/>
                </a:lnTo>
                <a:lnTo>
                  <a:pt x="99512" y="439700"/>
                </a:lnTo>
                <a:lnTo>
                  <a:pt x="121679" y="401072"/>
                </a:lnTo>
                <a:lnTo>
                  <a:pt x="145810" y="363774"/>
                </a:lnTo>
                <a:lnTo>
                  <a:pt x="171833" y="327875"/>
                </a:lnTo>
                <a:lnTo>
                  <a:pt x="199679" y="293445"/>
                </a:lnTo>
                <a:lnTo>
                  <a:pt x="229276" y="260555"/>
                </a:lnTo>
                <a:lnTo>
                  <a:pt x="260555" y="229277"/>
                </a:lnTo>
                <a:lnTo>
                  <a:pt x="293444" y="199679"/>
                </a:lnTo>
                <a:lnTo>
                  <a:pt x="327874" y="171833"/>
                </a:lnTo>
                <a:lnTo>
                  <a:pt x="363774" y="145810"/>
                </a:lnTo>
                <a:lnTo>
                  <a:pt x="401072" y="121680"/>
                </a:lnTo>
                <a:lnTo>
                  <a:pt x="439699" y="99513"/>
                </a:lnTo>
                <a:lnTo>
                  <a:pt x="479585" y="79379"/>
                </a:lnTo>
                <a:lnTo>
                  <a:pt x="520658" y="61351"/>
                </a:lnTo>
                <a:lnTo>
                  <a:pt x="562847" y="45497"/>
                </a:lnTo>
                <a:lnTo>
                  <a:pt x="606084" y="31889"/>
                </a:lnTo>
                <a:lnTo>
                  <a:pt x="650296" y="20597"/>
                </a:lnTo>
                <a:lnTo>
                  <a:pt x="695414" y="11691"/>
                </a:lnTo>
                <a:lnTo>
                  <a:pt x="741367" y="5243"/>
                </a:lnTo>
                <a:lnTo>
                  <a:pt x="788084" y="1322"/>
                </a:lnTo>
                <a:lnTo>
                  <a:pt x="835495" y="0"/>
                </a:lnTo>
                <a:lnTo>
                  <a:pt x="882906" y="1322"/>
                </a:lnTo>
                <a:lnTo>
                  <a:pt x="929623"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3" y="229277"/>
                </a:lnTo>
                <a:lnTo>
                  <a:pt x="1441712" y="260555"/>
                </a:lnTo>
                <a:lnTo>
                  <a:pt x="1471309" y="293445"/>
                </a:lnTo>
                <a:lnTo>
                  <a:pt x="1499155" y="327875"/>
                </a:lnTo>
                <a:lnTo>
                  <a:pt x="1525178" y="363774"/>
                </a:lnTo>
                <a:lnTo>
                  <a:pt x="1549309" y="401072"/>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4"/>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8" y="1307215"/>
                </a:lnTo>
                <a:lnTo>
                  <a:pt x="1499155" y="1343114"/>
                </a:lnTo>
                <a:lnTo>
                  <a:pt x="1471309"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3" y="1665746"/>
                </a:lnTo>
                <a:lnTo>
                  <a:pt x="882906" y="1669667"/>
                </a:lnTo>
                <a:lnTo>
                  <a:pt x="835500"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6" name="Google Shape;196;p24"/>
          <p:cNvSpPr txBox="1"/>
          <p:nvPr/>
        </p:nvSpPr>
        <p:spPr>
          <a:xfrm>
            <a:off x="8012237" y="3649836"/>
            <a:ext cx="3993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7" name="Google Shape;197;p24"/>
          <p:cNvSpPr txBox="1"/>
          <p:nvPr/>
        </p:nvSpPr>
        <p:spPr>
          <a:xfrm>
            <a:off x="6626911" y="1472375"/>
            <a:ext cx="1040130" cy="850900"/>
          </a:xfrm>
          <a:prstGeom prst="rect">
            <a:avLst/>
          </a:prstGeom>
          <a:noFill/>
          <a:ln>
            <a:noFill/>
          </a:ln>
        </p:spPr>
        <p:txBody>
          <a:bodyPr anchorCtr="0" anchor="t" bIns="0" lIns="0" spcFirstLastPara="1" rIns="0" wrap="square" tIns="6350">
            <a:spAutoFit/>
          </a:bodyPr>
          <a:lstStyle/>
          <a:p>
            <a:pPr indent="584200" lvl="0" marL="12700" marR="0" rtl="0" algn="r">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DATA TRAINING AND MODEL EVALUATION</a:t>
            </a:r>
            <a:endParaRPr sz="1200">
              <a:latin typeface="Trebuchet MS"/>
              <a:ea typeface="Trebuchet MS"/>
              <a:cs typeface="Trebuchet MS"/>
              <a:sym typeface="Trebuchet MS"/>
            </a:endParaRPr>
          </a:p>
        </p:txBody>
      </p:sp>
      <p:sp>
        <p:nvSpPr>
          <p:cNvPr id="198" name="Google Shape;198;p24"/>
          <p:cNvSpPr txBox="1"/>
          <p:nvPr/>
        </p:nvSpPr>
        <p:spPr>
          <a:xfrm>
            <a:off x="6280728" y="3229025"/>
            <a:ext cx="1386205" cy="431800"/>
          </a:xfrm>
          <a:prstGeom prst="rect">
            <a:avLst/>
          </a:prstGeom>
          <a:noFill/>
          <a:ln>
            <a:noFill/>
          </a:ln>
        </p:spPr>
        <p:txBody>
          <a:bodyPr anchorCtr="0" anchor="t" bIns="0" lIns="0" spcFirstLastPara="1" rIns="0" wrap="square" tIns="6350">
            <a:spAutoFit/>
          </a:bodyPr>
          <a:lstStyle/>
          <a:p>
            <a:pPr indent="-228600" lvl="0" marL="2286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API MODEL INPUT TEXT AND FILE</a:t>
            </a:r>
            <a:endParaRPr sz="1200">
              <a:latin typeface="Trebuchet MS"/>
              <a:ea typeface="Trebuchet MS"/>
              <a:cs typeface="Trebuchet MS"/>
              <a:sym typeface="Trebuchet MS"/>
            </a:endParaRPr>
          </a:p>
        </p:txBody>
      </p:sp>
      <p:pic>
        <p:nvPicPr>
          <p:cNvPr id="199" name="Google Shape;199;p24"/>
          <p:cNvPicPr preferRelativeResize="0"/>
          <p:nvPr/>
        </p:nvPicPr>
        <p:blipFill rotWithShape="1">
          <a:blip r:embed="rId3">
            <a:alphaModFix/>
          </a:blip>
          <a:srcRect b="0" l="0" r="0" t="0"/>
          <a:stretch/>
        </p:blipFill>
        <p:spPr>
          <a:xfrm>
            <a:off x="7914768" y="92005"/>
            <a:ext cx="1133474" cy="333374"/>
          </a:xfrm>
          <a:prstGeom prst="rect">
            <a:avLst/>
          </a:prstGeom>
          <a:noFill/>
          <a:ln>
            <a:noFill/>
          </a:ln>
        </p:spPr>
      </p:pic>
      <p:pic>
        <p:nvPicPr>
          <p:cNvPr id="200" name="Google Shape;200;p24"/>
          <p:cNvPicPr preferRelativeResize="0"/>
          <p:nvPr/>
        </p:nvPicPr>
        <p:blipFill rotWithShape="1">
          <a:blip r:embed="rId4">
            <a:alphaModFix/>
          </a:blip>
          <a:srcRect b="0" l="0" r="0" t="0"/>
          <a:stretch/>
        </p:blipFill>
        <p:spPr>
          <a:xfrm>
            <a:off x="8198299" y="4573473"/>
            <a:ext cx="787400" cy="39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68695" y="129275"/>
            <a:ext cx="19878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FLOW CHART</a:t>
            </a:r>
            <a:endParaRPr/>
          </a:p>
        </p:txBody>
      </p:sp>
      <p:pic>
        <p:nvPicPr>
          <p:cNvPr id="206" name="Google Shape;206;p25"/>
          <p:cNvPicPr preferRelativeResize="0"/>
          <p:nvPr/>
        </p:nvPicPr>
        <p:blipFill>
          <a:blip r:embed="rId3">
            <a:alphaModFix/>
          </a:blip>
          <a:stretch>
            <a:fillRect/>
          </a:stretch>
        </p:blipFill>
        <p:spPr>
          <a:xfrm>
            <a:off x="4646575" y="0"/>
            <a:ext cx="4336851" cy="5143501"/>
          </a:xfrm>
          <a:prstGeom prst="rect">
            <a:avLst/>
          </a:prstGeom>
          <a:noFill/>
          <a:ln>
            <a:noFill/>
          </a:ln>
        </p:spPr>
      </p:pic>
      <p:pic>
        <p:nvPicPr>
          <p:cNvPr id="207" name="Google Shape;207;p25"/>
          <p:cNvPicPr preferRelativeResize="0"/>
          <p:nvPr/>
        </p:nvPicPr>
        <p:blipFill rotWithShape="1">
          <a:blip r:embed="rId4">
            <a:alphaModFix/>
          </a:blip>
          <a:srcRect b="0" l="0" r="0" t="0"/>
          <a:stretch/>
        </p:blipFill>
        <p:spPr>
          <a:xfrm>
            <a:off x="168693" y="4519355"/>
            <a:ext cx="1133474" cy="333374"/>
          </a:xfrm>
          <a:prstGeom prst="rect">
            <a:avLst/>
          </a:prstGeom>
          <a:noFill/>
          <a:ln>
            <a:noFill/>
          </a:ln>
        </p:spPr>
      </p:pic>
      <p:pic>
        <p:nvPicPr>
          <p:cNvPr id="208" name="Google Shape;208;p25"/>
          <p:cNvPicPr preferRelativeResize="0"/>
          <p:nvPr/>
        </p:nvPicPr>
        <p:blipFill rotWithShape="1">
          <a:blip r:embed="rId5">
            <a:alphaModFix/>
          </a:blip>
          <a:srcRect b="0" l="0" r="0" t="0"/>
          <a:stretch/>
        </p:blipFill>
        <p:spPr>
          <a:xfrm>
            <a:off x="1419321" y="4423403"/>
            <a:ext cx="1050502" cy="525251"/>
          </a:xfrm>
          <a:prstGeom prst="rect">
            <a:avLst/>
          </a:prstGeom>
          <a:noFill/>
          <a:ln>
            <a:noFill/>
          </a:ln>
        </p:spPr>
      </p:pic>
      <p:grpSp>
        <p:nvGrpSpPr>
          <p:cNvPr id="209" name="Google Shape;209;p25"/>
          <p:cNvGrpSpPr/>
          <p:nvPr/>
        </p:nvGrpSpPr>
        <p:grpSpPr>
          <a:xfrm>
            <a:off x="820155" y="1430960"/>
            <a:ext cx="2813599" cy="2171604"/>
            <a:chOff x="4905936" y="2593946"/>
            <a:chExt cx="8477248" cy="6667499"/>
          </a:xfrm>
        </p:grpSpPr>
        <p:pic>
          <p:nvPicPr>
            <p:cNvPr id="210" name="Google Shape;210;p25"/>
            <p:cNvPicPr preferRelativeResize="0"/>
            <p:nvPr/>
          </p:nvPicPr>
          <p:blipFill rotWithShape="1">
            <a:blip r:embed="rId6">
              <a:alphaModFix/>
            </a:blip>
            <a:srcRect b="0" l="0" r="0" t="0"/>
            <a:stretch/>
          </p:blipFill>
          <p:spPr>
            <a:xfrm>
              <a:off x="4905936" y="2593946"/>
              <a:ext cx="8477248" cy="6667499"/>
            </a:xfrm>
            <a:prstGeom prst="rect">
              <a:avLst/>
            </a:prstGeom>
            <a:noFill/>
            <a:ln>
              <a:noFill/>
            </a:ln>
          </p:spPr>
        </p:pic>
        <p:pic>
          <p:nvPicPr>
            <p:cNvPr id="211" name="Google Shape;211;p25"/>
            <p:cNvPicPr preferRelativeResize="0"/>
            <p:nvPr/>
          </p:nvPicPr>
          <p:blipFill rotWithShape="1">
            <a:blip r:embed="rId7">
              <a:alphaModFix/>
            </a:blip>
            <a:srcRect b="0" l="0" r="0" t="0"/>
            <a:stretch/>
          </p:blipFill>
          <p:spPr>
            <a:xfrm>
              <a:off x="8987080" y="3452602"/>
              <a:ext cx="314324" cy="571500"/>
            </a:xfrm>
            <a:prstGeom prst="rect">
              <a:avLst/>
            </a:prstGeom>
            <a:noFill/>
            <a:ln>
              <a:noFill/>
            </a:ln>
          </p:spPr>
        </p:pic>
        <p:pic>
          <p:nvPicPr>
            <p:cNvPr id="212" name="Google Shape;212;p25"/>
            <p:cNvPicPr preferRelativeResize="0"/>
            <p:nvPr/>
          </p:nvPicPr>
          <p:blipFill rotWithShape="1">
            <a:blip r:embed="rId8">
              <a:alphaModFix/>
            </a:blip>
            <a:srcRect b="0" l="0" r="0" t="0"/>
            <a:stretch/>
          </p:blipFill>
          <p:spPr>
            <a:xfrm>
              <a:off x="8860938" y="5247494"/>
              <a:ext cx="561974" cy="752474"/>
            </a:xfrm>
            <a:prstGeom prst="rect">
              <a:avLst/>
            </a:prstGeom>
            <a:noFill/>
            <a:ln>
              <a:noFill/>
            </a:ln>
          </p:spPr>
        </p:pic>
        <p:pic>
          <p:nvPicPr>
            <p:cNvPr id="213" name="Google Shape;213;p25"/>
            <p:cNvPicPr preferRelativeResize="0"/>
            <p:nvPr/>
          </p:nvPicPr>
          <p:blipFill rotWithShape="1">
            <a:blip r:embed="rId9">
              <a:alphaModFix/>
            </a:blip>
            <a:srcRect b="0" l="0" r="0" t="0"/>
            <a:stretch/>
          </p:blipFill>
          <p:spPr>
            <a:xfrm>
              <a:off x="8752745" y="7531080"/>
              <a:ext cx="781050" cy="781050"/>
            </a:xfrm>
            <a:prstGeom prst="rect">
              <a:avLst/>
            </a:prstGeom>
            <a:noFill/>
            <a:ln>
              <a:noFill/>
            </a:ln>
          </p:spPr>
        </p:pic>
      </p:grpSp>
      <p:sp>
        <p:nvSpPr>
          <p:cNvPr id="214" name="Google Shape;214;p25"/>
          <p:cNvSpPr txBox="1"/>
          <p:nvPr/>
        </p:nvSpPr>
        <p:spPr>
          <a:xfrm>
            <a:off x="1931595" y="1909842"/>
            <a:ext cx="590700" cy="147300"/>
          </a:xfrm>
          <a:prstGeom prst="rect">
            <a:avLst/>
          </a:prstGeom>
          <a:noFill/>
          <a:ln>
            <a:noFill/>
          </a:ln>
        </p:spPr>
        <p:txBody>
          <a:bodyPr anchorCtr="0" anchor="t" bIns="0" lIns="0" spcFirstLastPara="1" rIns="0" wrap="square" tIns="8575">
            <a:spAutoFit/>
          </a:bodyPr>
          <a:lstStyle/>
          <a:p>
            <a:pPr indent="0" lvl="0" marL="12700" rtl="0" algn="l">
              <a:lnSpc>
                <a:spcPct val="100000"/>
              </a:lnSpc>
              <a:spcBef>
                <a:spcPts val="0"/>
              </a:spcBef>
              <a:spcAft>
                <a:spcPts val="0"/>
              </a:spcAft>
              <a:buNone/>
            </a:pPr>
            <a:r>
              <a:rPr b="1" lang="en" sz="900">
                <a:solidFill>
                  <a:srgbClr val="FFFFFF"/>
                </a:solidFill>
                <a:latin typeface="Trebuchet MS"/>
                <a:ea typeface="Trebuchet MS"/>
                <a:cs typeface="Trebuchet MS"/>
                <a:sym typeface="Trebuchet MS"/>
              </a:rPr>
              <a:t>STEP ONE</a:t>
            </a:r>
            <a:endParaRPr sz="900">
              <a:latin typeface="Trebuchet MS"/>
              <a:ea typeface="Trebuchet MS"/>
              <a:cs typeface="Trebuchet MS"/>
              <a:sym typeface="Trebuchet MS"/>
            </a:endParaRPr>
          </a:p>
        </p:txBody>
      </p:sp>
      <p:sp>
        <p:nvSpPr>
          <p:cNvPr id="215" name="Google Shape;215;p25"/>
          <p:cNvSpPr txBox="1"/>
          <p:nvPr/>
        </p:nvSpPr>
        <p:spPr>
          <a:xfrm>
            <a:off x="1819540" y="2571756"/>
            <a:ext cx="814800" cy="1911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STEP TWO</a:t>
            </a:r>
            <a:endParaRPr sz="1200">
              <a:latin typeface="Trebuchet MS"/>
              <a:ea typeface="Trebuchet MS"/>
              <a:cs typeface="Trebuchet MS"/>
              <a:sym typeface="Trebuchet MS"/>
            </a:endParaRPr>
          </a:p>
        </p:txBody>
      </p:sp>
      <p:sp>
        <p:nvSpPr>
          <p:cNvPr id="216" name="Google Shape;216;p25"/>
          <p:cNvSpPr txBox="1"/>
          <p:nvPr/>
        </p:nvSpPr>
        <p:spPr>
          <a:xfrm>
            <a:off x="1819553" y="3411475"/>
            <a:ext cx="1050600" cy="1911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STEP THREE</a:t>
            </a:r>
            <a:endParaRPr sz="1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41478" y="180180"/>
            <a:ext cx="3259800" cy="838500"/>
          </a:xfrm>
          <a:prstGeom prst="rect">
            <a:avLst/>
          </a:prstGeom>
          <a:noFill/>
          <a:ln>
            <a:noFill/>
          </a:ln>
        </p:spPr>
        <p:txBody>
          <a:bodyPr anchorCtr="0" anchor="t" bIns="0" lIns="0" spcFirstLastPara="1" rIns="0" wrap="square" tIns="6025">
            <a:spAutoFit/>
          </a:bodyPr>
          <a:lstStyle/>
          <a:p>
            <a:pPr indent="0" lvl="0" marL="12700" marR="0" rtl="0" algn="l">
              <a:lnSpc>
                <a:spcPct val="116300"/>
              </a:lnSpc>
              <a:spcBef>
                <a:spcPts val="0"/>
              </a:spcBef>
              <a:spcAft>
                <a:spcPts val="0"/>
              </a:spcAft>
              <a:buSzPts val="700"/>
              <a:buNone/>
            </a:pPr>
            <a:r>
              <a:rPr lang="en"/>
              <a:t>MODEL TRAINING DAN EVALUATION</a:t>
            </a:r>
            <a:endParaRPr/>
          </a:p>
        </p:txBody>
      </p:sp>
      <p:sp>
        <p:nvSpPr>
          <p:cNvPr id="222" name="Google Shape;222;p26"/>
          <p:cNvSpPr/>
          <p:nvPr/>
        </p:nvSpPr>
        <p:spPr>
          <a:xfrm>
            <a:off x="240214" y="1571837"/>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3" name="Google Shape;223;p26"/>
          <p:cNvSpPr txBox="1"/>
          <p:nvPr/>
        </p:nvSpPr>
        <p:spPr>
          <a:xfrm>
            <a:off x="1310742" y="1598835"/>
            <a:ext cx="2718600" cy="1105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rebuchet MS"/>
                <a:ea typeface="Trebuchet MS"/>
                <a:cs typeface="Trebuchet MS"/>
                <a:sym typeface="Trebuchet MS"/>
              </a:rPr>
              <a:t>Data yang telah di-cleansing kemudian dilakukan feature extraction untuk mengubah text menjadi vector </a:t>
            </a:r>
            <a:r>
              <a:rPr lang="en">
                <a:solidFill>
                  <a:srgbClr val="FFFFFF"/>
                </a:solidFill>
                <a:latin typeface="Trebuchet MS"/>
                <a:ea typeface="Trebuchet MS"/>
                <a:cs typeface="Trebuchet MS"/>
                <a:sym typeface="Trebuchet MS"/>
              </a:rPr>
              <a:t>(fit_transform, TfidfVectorizer)</a:t>
            </a:r>
            <a:endParaRPr i="0" sz="1400" u="none" cap="none" strike="noStrike">
              <a:solidFill>
                <a:srgbClr val="000000"/>
              </a:solidFill>
              <a:latin typeface="Trebuchet MS"/>
              <a:ea typeface="Trebuchet MS"/>
              <a:cs typeface="Trebuchet MS"/>
              <a:sym typeface="Trebuchet MS"/>
            </a:endParaRPr>
          </a:p>
        </p:txBody>
      </p:sp>
      <p:sp>
        <p:nvSpPr>
          <p:cNvPr id="224" name="Google Shape;224;p26"/>
          <p:cNvSpPr txBox="1"/>
          <p:nvPr/>
        </p:nvSpPr>
        <p:spPr>
          <a:xfrm>
            <a:off x="385651" y="1863363"/>
            <a:ext cx="544800" cy="2526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600"/>
              <a:buFont typeface="Arial"/>
              <a:buNone/>
            </a:pPr>
            <a:r>
              <a:rPr b="1" lang="en" sz="1600">
                <a:solidFill>
                  <a:srgbClr val="FFFFFF"/>
                </a:solidFill>
                <a:latin typeface="Trebuchet MS"/>
                <a:ea typeface="Trebuchet MS"/>
                <a:cs typeface="Trebuchet MS"/>
                <a:sym typeface="Trebuchet MS"/>
              </a:rPr>
              <a:t>NN</a:t>
            </a:r>
            <a:endParaRPr i="0" sz="1600" u="none" cap="none" strike="noStrike">
              <a:solidFill>
                <a:srgbClr val="000000"/>
              </a:solidFill>
              <a:latin typeface="Trebuchet MS"/>
              <a:ea typeface="Trebuchet MS"/>
              <a:cs typeface="Trebuchet MS"/>
              <a:sym typeface="Trebuchet MS"/>
            </a:endParaRPr>
          </a:p>
        </p:txBody>
      </p:sp>
      <p:sp>
        <p:nvSpPr>
          <p:cNvPr id="225" name="Google Shape;225;p26"/>
          <p:cNvSpPr txBox="1"/>
          <p:nvPr/>
        </p:nvSpPr>
        <p:spPr>
          <a:xfrm>
            <a:off x="1229943" y="3380283"/>
            <a:ext cx="2718600" cy="1226100"/>
          </a:xfrm>
          <a:prstGeom prst="rect">
            <a:avLst/>
          </a:prstGeom>
          <a:noFill/>
          <a:ln>
            <a:noFill/>
          </a:ln>
        </p:spPr>
        <p:txBody>
          <a:bodyPr anchorCtr="0" anchor="t" bIns="0" lIns="0" spcFirstLastPara="1" rIns="0" wrap="square" tIns="6350">
            <a:spAutoFit/>
          </a:bodyPr>
          <a:lstStyle/>
          <a:p>
            <a:pPr indent="0" lvl="0" marL="12700" marR="0" rtl="0" algn="l">
              <a:lnSpc>
                <a:spcPct val="116500"/>
              </a:lnSpc>
              <a:spcBef>
                <a:spcPts val="0"/>
              </a:spcBef>
              <a:spcAft>
                <a:spcPts val="0"/>
              </a:spcAft>
              <a:buClr>
                <a:srgbClr val="000000"/>
              </a:buClr>
              <a:buSzPts val="1400"/>
              <a:buFont typeface="Arial"/>
              <a:buNone/>
            </a:pPr>
            <a:r>
              <a:rPr lang="en">
                <a:solidFill>
                  <a:schemeClr val="lt1"/>
                </a:solidFill>
                <a:latin typeface="Trebuchet MS"/>
                <a:ea typeface="Trebuchet MS"/>
                <a:cs typeface="Trebuchet MS"/>
                <a:sym typeface="Trebuchet MS"/>
              </a:rPr>
              <a:t>Setelah melakukan extraction maka dilakukan p</a:t>
            </a:r>
            <a:r>
              <a:rPr i="0" lang="en" sz="1400" u="none" cap="none" strike="noStrike">
                <a:solidFill>
                  <a:schemeClr val="lt1"/>
                </a:solidFill>
                <a:latin typeface="Trebuchet MS"/>
                <a:ea typeface="Trebuchet MS"/>
                <a:cs typeface="Trebuchet MS"/>
                <a:sym typeface="Trebuchet MS"/>
              </a:rPr>
              <a:t>roses melakukan split data menjadi 80% untuk data training dan 20% untuk data testing</a:t>
            </a:r>
            <a:endParaRPr i="0" sz="1400" u="none" cap="none" strike="noStrike">
              <a:solidFill>
                <a:schemeClr val="lt1"/>
              </a:solidFill>
              <a:latin typeface="Trebuchet MS"/>
              <a:ea typeface="Trebuchet MS"/>
              <a:cs typeface="Trebuchet MS"/>
              <a:sym typeface="Trebuchet MS"/>
            </a:endParaRPr>
          </a:p>
        </p:txBody>
      </p:sp>
      <p:pic>
        <p:nvPicPr>
          <p:cNvPr id="226" name="Google Shape;226;p26"/>
          <p:cNvPicPr preferRelativeResize="0"/>
          <p:nvPr/>
        </p:nvPicPr>
        <p:blipFill rotWithShape="1">
          <a:blip r:embed="rId3">
            <a:alphaModFix/>
          </a:blip>
          <a:srcRect b="0" l="0" r="0" t="0"/>
          <a:stretch/>
        </p:blipFill>
        <p:spPr>
          <a:xfrm>
            <a:off x="6518693" y="180180"/>
            <a:ext cx="1133474" cy="333374"/>
          </a:xfrm>
          <a:prstGeom prst="rect">
            <a:avLst/>
          </a:prstGeom>
          <a:noFill/>
          <a:ln>
            <a:noFill/>
          </a:ln>
        </p:spPr>
      </p:pic>
      <p:pic>
        <p:nvPicPr>
          <p:cNvPr descr="Right pointing backhand index with solid fill" id="227" name="Google Shape;227;p26"/>
          <p:cNvPicPr preferRelativeResize="0"/>
          <p:nvPr/>
        </p:nvPicPr>
        <p:blipFill rotWithShape="1">
          <a:blip r:embed="rId4">
            <a:alphaModFix/>
          </a:blip>
          <a:srcRect b="0" l="0" r="0" t="0"/>
          <a:stretch/>
        </p:blipFill>
        <p:spPr>
          <a:xfrm>
            <a:off x="3948544" y="1921054"/>
            <a:ext cx="461035" cy="461035"/>
          </a:xfrm>
          <a:prstGeom prst="rect">
            <a:avLst/>
          </a:prstGeom>
          <a:noFill/>
          <a:ln>
            <a:noFill/>
          </a:ln>
        </p:spPr>
      </p:pic>
      <p:pic>
        <p:nvPicPr>
          <p:cNvPr descr="Right pointing backhand index with solid fill" id="228" name="Google Shape;228;p26"/>
          <p:cNvPicPr preferRelativeResize="0"/>
          <p:nvPr/>
        </p:nvPicPr>
        <p:blipFill rotWithShape="1">
          <a:blip r:embed="rId4">
            <a:alphaModFix/>
          </a:blip>
          <a:srcRect b="0" l="0" r="0" t="0"/>
          <a:stretch/>
        </p:blipFill>
        <p:spPr>
          <a:xfrm>
            <a:off x="3948544" y="3663433"/>
            <a:ext cx="461035" cy="461035"/>
          </a:xfrm>
          <a:prstGeom prst="rect">
            <a:avLst/>
          </a:prstGeom>
          <a:noFill/>
          <a:ln>
            <a:noFill/>
          </a:ln>
        </p:spPr>
      </p:pic>
      <p:pic>
        <p:nvPicPr>
          <p:cNvPr id="229" name="Google Shape;229;p26"/>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230" name="Google Shape;230;p26"/>
          <p:cNvPicPr preferRelativeResize="0"/>
          <p:nvPr/>
        </p:nvPicPr>
        <p:blipFill>
          <a:blip r:embed="rId6">
            <a:alphaModFix/>
          </a:blip>
          <a:stretch>
            <a:fillRect/>
          </a:stretch>
        </p:blipFill>
        <p:spPr>
          <a:xfrm>
            <a:off x="4409650" y="3273900"/>
            <a:ext cx="4533376" cy="1593950"/>
          </a:xfrm>
          <a:prstGeom prst="rect">
            <a:avLst/>
          </a:prstGeom>
          <a:noFill/>
          <a:ln>
            <a:noFill/>
          </a:ln>
        </p:spPr>
      </p:pic>
      <p:pic>
        <p:nvPicPr>
          <p:cNvPr id="231" name="Google Shape;231;p26"/>
          <p:cNvPicPr preferRelativeResize="0"/>
          <p:nvPr/>
        </p:nvPicPr>
        <p:blipFill>
          <a:blip r:embed="rId7">
            <a:alphaModFix/>
          </a:blip>
          <a:stretch>
            <a:fillRect/>
          </a:stretch>
        </p:blipFill>
        <p:spPr>
          <a:xfrm>
            <a:off x="4572000" y="1150662"/>
            <a:ext cx="2827650" cy="200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41476" y="180175"/>
            <a:ext cx="33438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37" name="Google Shape;237;p27"/>
          <p:cNvSpPr/>
          <p:nvPr/>
        </p:nvSpPr>
        <p:spPr>
          <a:xfrm>
            <a:off x="3801472" y="572292"/>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38" name="Google Shape;238;p27"/>
          <p:cNvSpPr txBox="1"/>
          <p:nvPr/>
        </p:nvSpPr>
        <p:spPr>
          <a:xfrm>
            <a:off x="-1" y="1628088"/>
            <a:ext cx="4089600" cy="197100"/>
          </a:xfrm>
          <a:prstGeom prst="rect">
            <a:avLst/>
          </a:prstGeom>
          <a:noFill/>
          <a:ln>
            <a:noFill/>
          </a:ln>
        </p:spPr>
        <p:txBody>
          <a:bodyPr anchorCtr="0" anchor="t" bIns="0" lIns="0" spcFirstLastPara="1" rIns="0" wrap="square" tIns="27625">
            <a:spAutoFit/>
          </a:bodyPr>
          <a:lstStyle/>
          <a:p>
            <a:pPr indent="0" lvl="0" marL="12700" marR="0" rtl="0" algn="ctr">
              <a:lnSpc>
                <a:spcPct val="100000"/>
              </a:lnSpc>
              <a:spcBef>
                <a:spcPts val="0"/>
              </a:spcBef>
              <a:spcAft>
                <a:spcPts val="0"/>
              </a:spcAft>
              <a:buClr>
                <a:srgbClr val="000000"/>
              </a:buClr>
              <a:buSzPts val="1100"/>
              <a:buFont typeface="Arial"/>
              <a:buNone/>
            </a:pPr>
            <a:r>
              <a:rPr lang="en" sz="1100">
                <a:solidFill>
                  <a:srgbClr val="F2F2F2"/>
                </a:solidFill>
                <a:latin typeface="Trebuchet MS"/>
                <a:ea typeface="Trebuchet MS"/>
                <a:cs typeface="Trebuchet MS"/>
                <a:sym typeface="Trebuchet MS"/>
              </a:rPr>
              <a:t>Model training pada Neural Network</a:t>
            </a:r>
            <a:endParaRPr i="0" sz="1100" u="none" cap="none" strike="noStrike">
              <a:solidFill>
                <a:srgbClr val="F2F2F2"/>
              </a:solidFill>
              <a:latin typeface="Trebuchet MS"/>
              <a:ea typeface="Trebuchet MS"/>
              <a:cs typeface="Trebuchet MS"/>
              <a:sym typeface="Trebuchet MS"/>
            </a:endParaRPr>
          </a:p>
        </p:txBody>
      </p:sp>
      <p:sp>
        <p:nvSpPr>
          <p:cNvPr id="239" name="Google Shape;239;p27"/>
          <p:cNvSpPr txBox="1"/>
          <p:nvPr/>
        </p:nvSpPr>
        <p:spPr>
          <a:xfrm>
            <a:off x="3801397" y="771437"/>
            <a:ext cx="835800" cy="437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400"/>
              <a:buFont typeface="Arial"/>
              <a:buNone/>
            </a:pPr>
            <a:r>
              <a:rPr b="1" lang="en">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Result</a:t>
            </a:r>
            <a:endParaRPr>
              <a:latin typeface="Trebuchet MS"/>
              <a:ea typeface="Trebuchet MS"/>
              <a:cs typeface="Trebuchet MS"/>
              <a:sym typeface="Trebuchet MS"/>
            </a:endParaRPr>
          </a:p>
        </p:txBody>
      </p:sp>
      <p:pic>
        <p:nvPicPr>
          <p:cNvPr descr="Right pointing backhand index with solid fill" id="240" name="Google Shape;240;p27"/>
          <p:cNvPicPr preferRelativeResize="0"/>
          <p:nvPr/>
        </p:nvPicPr>
        <p:blipFill rotWithShape="1">
          <a:blip r:embed="rId3">
            <a:alphaModFix/>
          </a:blip>
          <a:srcRect b="0" l="0" r="0" t="0"/>
          <a:stretch/>
        </p:blipFill>
        <p:spPr>
          <a:xfrm rot="5400000">
            <a:off x="6053779" y="1968468"/>
            <a:ext cx="461035" cy="461035"/>
          </a:xfrm>
          <a:prstGeom prst="rect">
            <a:avLst/>
          </a:prstGeom>
          <a:noFill/>
          <a:ln>
            <a:noFill/>
          </a:ln>
        </p:spPr>
      </p:pic>
      <p:pic>
        <p:nvPicPr>
          <p:cNvPr descr="Right pointing backhand index with solid fill" id="241" name="Google Shape;241;p27"/>
          <p:cNvPicPr preferRelativeResize="0"/>
          <p:nvPr/>
        </p:nvPicPr>
        <p:blipFill rotWithShape="1">
          <a:blip r:embed="rId3">
            <a:alphaModFix/>
          </a:blip>
          <a:srcRect b="0" l="0" r="0" t="0"/>
          <a:stretch/>
        </p:blipFill>
        <p:spPr>
          <a:xfrm rot="5400000">
            <a:off x="1919346" y="1935606"/>
            <a:ext cx="461035" cy="461035"/>
          </a:xfrm>
          <a:prstGeom prst="rect">
            <a:avLst/>
          </a:prstGeom>
          <a:noFill/>
          <a:ln>
            <a:noFill/>
          </a:ln>
        </p:spPr>
      </p:pic>
      <p:pic>
        <p:nvPicPr>
          <p:cNvPr id="242" name="Google Shape;242;p27"/>
          <p:cNvPicPr preferRelativeResize="0"/>
          <p:nvPr/>
        </p:nvPicPr>
        <p:blipFill rotWithShape="1">
          <a:blip r:embed="rId4">
            <a:alphaModFix/>
          </a:blip>
          <a:srcRect b="0" l="0" r="0" t="0"/>
          <a:stretch/>
        </p:blipFill>
        <p:spPr>
          <a:xfrm>
            <a:off x="7811918" y="121380"/>
            <a:ext cx="1133474" cy="333374"/>
          </a:xfrm>
          <a:prstGeom prst="rect">
            <a:avLst/>
          </a:prstGeom>
          <a:noFill/>
          <a:ln>
            <a:noFill/>
          </a:ln>
        </p:spPr>
      </p:pic>
      <p:pic>
        <p:nvPicPr>
          <p:cNvPr id="243" name="Google Shape;243;p27"/>
          <p:cNvPicPr preferRelativeResize="0"/>
          <p:nvPr/>
        </p:nvPicPr>
        <p:blipFill rotWithShape="1">
          <a:blip r:embed="rId5">
            <a:alphaModFix/>
          </a:blip>
          <a:srcRect b="0" l="0" r="0" t="0"/>
          <a:stretch/>
        </p:blipFill>
        <p:spPr>
          <a:xfrm>
            <a:off x="8299575" y="4716374"/>
            <a:ext cx="835800" cy="417900"/>
          </a:xfrm>
          <a:prstGeom prst="rect">
            <a:avLst/>
          </a:prstGeom>
          <a:noFill/>
          <a:ln>
            <a:noFill/>
          </a:ln>
        </p:spPr>
      </p:pic>
      <p:pic>
        <p:nvPicPr>
          <p:cNvPr id="244" name="Google Shape;244;p27"/>
          <p:cNvPicPr preferRelativeResize="0"/>
          <p:nvPr/>
        </p:nvPicPr>
        <p:blipFill>
          <a:blip r:embed="rId6">
            <a:alphaModFix/>
          </a:blip>
          <a:stretch>
            <a:fillRect/>
          </a:stretch>
        </p:blipFill>
        <p:spPr>
          <a:xfrm>
            <a:off x="141475" y="2507050"/>
            <a:ext cx="3948125" cy="2054700"/>
          </a:xfrm>
          <a:prstGeom prst="rect">
            <a:avLst/>
          </a:prstGeom>
          <a:noFill/>
          <a:ln>
            <a:noFill/>
          </a:ln>
        </p:spPr>
      </p:pic>
      <p:pic>
        <p:nvPicPr>
          <p:cNvPr id="245" name="Google Shape;245;p27"/>
          <p:cNvPicPr preferRelativeResize="0"/>
          <p:nvPr/>
        </p:nvPicPr>
        <p:blipFill>
          <a:blip r:embed="rId7">
            <a:alphaModFix/>
          </a:blip>
          <a:stretch>
            <a:fillRect/>
          </a:stretch>
        </p:blipFill>
        <p:spPr>
          <a:xfrm>
            <a:off x="4158750" y="2507950"/>
            <a:ext cx="4232500" cy="2130000"/>
          </a:xfrm>
          <a:prstGeom prst="rect">
            <a:avLst/>
          </a:prstGeom>
          <a:noFill/>
          <a:ln>
            <a:noFill/>
          </a:ln>
        </p:spPr>
      </p:pic>
      <p:sp>
        <p:nvSpPr>
          <p:cNvPr id="246" name="Google Shape;246;p27"/>
          <p:cNvSpPr txBox="1"/>
          <p:nvPr/>
        </p:nvSpPr>
        <p:spPr>
          <a:xfrm>
            <a:off x="4504024" y="1601875"/>
            <a:ext cx="4089600" cy="3666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100"/>
              <a:buFont typeface="Arial"/>
              <a:buNone/>
            </a:pPr>
            <a:r>
              <a:rPr lang="en" sz="1100">
                <a:solidFill>
                  <a:srgbClr val="F2F2F2"/>
                </a:solidFill>
                <a:latin typeface="Trebuchet MS"/>
                <a:ea typeface="Trebuchet MS"/>
                <a:cs typeface="Trebuchet MS"/>
                <a:sym typeface="Trebuchet MS"/>
              </a:rPr>
              <a:t>Selanjutnya melakukan model evaluation yang mendapatkan accuracy f1-scorenya sebesar 0.88</a:t>
            </a:r>
            <a:endParaRPr i="0" sz="1100" u="none" cap="none" strike="noStrike">
              <a:solidFill>
                <a:srgbClr val="F2F2F2"/>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