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6acabbd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6acabbd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6acabbd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6acabbd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6acabbd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6acabbd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6acabbd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6acabbd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6acabbd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6acabbd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6acabb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6acabb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6acabbd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6acabbd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6acabbd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6acabbd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6acabbd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6acabbd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6acabbd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6acabb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6acabb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6acabb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6acabbd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6acabbd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6acabb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6acabb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Selection Problem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Fakhri Rahman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4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962150"/>
            <a:ext cx="5200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924050"/>
            <a:ext cx="52863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6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2000250"/>
            <a:ext cx="5229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7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2000250"/>
            <a:ext cx="52768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Kompleksitas Algoritma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549550" y="1826100"/>
            <a:ext cx="4044900" cy="1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Optimisasi pemilihan </a:t>
            </a:r>
            <a:r>
              <a:rPr i="1" lang="en"/>
              <a:t>Activity</a:t>
            </a:r>
            <a:r>
              <a:rPr lang="en"/>
              <a:t> yang tidak bertentangan dalam kurun waktu tertentu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770725" y="17285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318800" y="1531800"/>
            <a:ext cx="4275600" cy="178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Greedy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63" y="1896700"/>
            <a:ext cx="4231475" cy="1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Selection on Greedy Algorithm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699" l="0" r="0" t="0"/>
          <a:stretch/>
        </p:blipFill>
        <p:spPr>
          <a:xfrm>
            <a:off x="1598650" y="1865338"/>
            <a:ext cx="5946699" cy="19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57150"/>
            <a:ext cx="7696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16775"/>
            <a:ext cx="85206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Terdapat </a:t>
            </a:r>
            <a:r>
              <a:rPr i="1" lang="en">
                <a:solidFill>
                  <a:srgbClr val="FFFFFF"/>
                </a:solidFill>
              </a:rPr>
              <a:t>activity </a:t>
            </a:r>
            <a:r>
              <a:rPr lang="en">
                <a:solidFill>
                  <a:srgbClr val="FFFFFF"/>
                </a:solidFill>
              </a:rPr>
              <a:t>dengan waktu mulai dan selesai sebagai berikut : </a:t>
            </a:r>
            <a:br>
              <a:rPr lang="en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start = [1, 3, 2, 0, 5, 8, 11]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finish = [3, 4, 5, 7, 9, 10, 12]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Penyelesaian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117725"/>
            <a:ext cx="47815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303450"/>
            <a:ext cx="48577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3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2024063"/>
            <a:ext cx="50006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