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fakhrul hasnain" userId="def9be533c059612" providerId="LiveId" clId="{992BCD20-F715-4EEE-B8FF-944CF5473054}"/>
    <pc:docChg chg="delSld modSld">
      <pc:chgData name="md.fakhrul hasnain" userId="def9be533c059612" providerId="LiveId" clId="{992BCD20-F715-4EEE-B8FF-944CF5473054}" dt="2024-12-27T12:57:17.236" v="15" actId="47"/>
      <pc:docMkLst>
        <pc:docMk/>
      </pc:docMkLst>
      <pc:sldChg chg="modSp mod">
        <pc:chgData name="md.fakhrul hasnain" userId="def9be533c059612" providerId="LiveId" clId="{992BCD20-F715-4EEE-B8FF-944CF5473054}" dt="2024-12-27T12:57:04.597" v="14" actId="20577"/>
        <pc:sldMkLst>
          <pc:docMk/>
          <pc:sldMk cId="3932070728" sldId="257"/>
        </pc:sldMkLst>
        <pc:spChg chg="mod">
          <ac:chgData name="md.fakhrul hasnain" userId="def9be533c059612" providerId="LiveId" clId="{992BCD20-F715-4EEE-B8FF-944CF5473054}" dt="2024-12-27T12:57:04.597" v="14" actId="20577"/>
          <ac:spMkLst>
            <pc:docMk/>
            <pc:sldMk cId="3932070728" sldId="257"/>
            <ac:spMk id="13" creationId="{45C6405F-8493-EFB9-8118-4593FE863007}"/>
          </ac:spMkLst>
        </pc:spChg>
      </pc:sldChg>
      <pc:sldChg chg="del">
        <pc:chgData name="md.fakhrul hasnain" userId="def9be533c059612" providerId="LiveId" clId="{992BCD20-F715-4EEE-B8FF-944CF5473054}" dt="2024-12-27T12:57:17.236" v="15" actId="47"/>
        <pc:sldMkLst>
          <pc:docMk/>
          <pc:sldMk cId="156301365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8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6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0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E161D-7083-4070-BC03-E657475691F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1"/>
            <a:ext cx="12192000" cy="7046536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-95124"/>
            <a:ext cx="12192000" cy="7033252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929672"/>
            <a:ext cx="789622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484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Segoe UI Black</vt:lpstr>
      <vt:lpstr>Segoe UI Bold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md.fakhrul hasnain</cp:lastModifiedBy>
  <cp:revision>7</cp:revision>
  <dcterms:created xsi:type="dcterms:W3CDTF">2024-11-24T05:55:51Z</dcterms:created>
  <dcterms:modified xsi:type="dcterms:W3CDTF">2024-12-27T12:57:20Z</dcterms:modified>
</cp:coreProperties>
</file>