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A19AA-153A-4DB6-BB53-BF576487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EF910C-904A-4221-9B02-C7D151EE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D01F4D-C949-4669-B474-98170AA0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21A8E3-5385-4EF7-A9D1-10AA55D1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C8A113-AACD-4132-9323-33CBC92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90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7A81CB-9A0C-44C0-BB90-DDA694E0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0B6B25-4AF5-439F-86A2-963E601B0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EE84EC-AD22-4F6F-8E1A-E0B2AA5E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3B627B-11BD-4B34-BE9A-17959E8B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03DEA6-1858-41C1-89CD-22B60551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80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FB9311-E23E-47CC-AAA3-70CC189B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ED5136-DAE7-4D68-8FA9-F9A20C99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C44764-ECC8-4C18-9467-FA5FBD9F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BD7B20-61D2-48A1-9E33-EB65E45D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2BCCFC-A419-4321-8667-D65521A1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116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97E98-9F8B-404A-924C-450F7D09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4C8D0-E9F5-487E-9F71-2ACB98B2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2E730D-B945-47B3-993F-468906C1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BBD759-F463-475A-86B1-3C013F62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4CB716-90DE-40F4-B529-1B014A5F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1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AF963-3109-4813-B4D4-6232E1B6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C78661-6814-4941-BA87-1792665B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B991F8-DCDE-4843-BC99-BBD33403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C51908-4D1E-4F3E-B6A0-6A30586F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669710-24B0-4E7A-902C-67EFBE2E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3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40E00-0E1E-42BE-9DFB-0C94D52C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219A08-4335-4133-A0A9-4721AF47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9FD7D1-3740-4AC9-B5D0-4C27F741E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6244F8-CC1E-4591-8FC0-9CBF197A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79DDCB-8E18-410D-B424-2CB46BCE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F08BFF-22AB-4AB9-90EC-6450F6CC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7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815C93-6307-46A9-A83E-A6748AB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5FF17F-E9C4-42DD-80DB-0CE228AA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DCED21-4A94-42A9-91E9-77D2BA2C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F16A75E-95C4-497D-AC04-637D5A62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5AE4C17-9013-476A-9FF5-87F0D04E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3F99696-AC14-45D5-93E1-33FF911F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844487B-28A2-4D82-89B1-6DDBEC37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23610F4-702E-41A8-871C-A8E1844D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3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C507E-27FD-4C35-9813-30DA55DD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7CF0446-1191-4E2E-8304-8153AB6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20E77A0-59BC-4937-8AA5-FB981BC1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8B84D8-31F0-43CF-B379-76A28C2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3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78F13F-0ABF-4F69-AFC5-B4CD1CE1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41B60CD-22D1-4941-88E0-49E9C47F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CC24B9-4BB0-423A-BD1A-A412759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4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5A01D-B868-451C-8643-68B3C6A8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7670A9-DA90-4593-8CF1-F68E0E4B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471ECF1-2990-410A-A907-9A31AFD2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C4FCA8-488B-4373-A35C-ACA51E82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DBAA8A-F9DA-4628-983B-1D17104A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E205C5-55BA-4EFA-BF84-21C43755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26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FB67CD-E2DB-4BDF-983B-6E58BBCA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4079792-8CD1-4F0A-9440-49E7AE07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4225CF-4BB8-47D7-8329-CEFC3560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3DF4A6-141B-46E1-AB01-59699BD5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B14C76-5715-4E24-9413-19A3348F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E1990D-3187-4F83-A116-A1491B58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1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AFABBE-0C42-4AC9-AA8A-0EF7761B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BADC47-C2B1-44E9-AA96-43E59273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8688CC-02F5-40E2-880D-FA7B2D09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BEEC-EF0B-4392-BABF-6A92CA6292C5}" type="datetimeFigureOut">
              <a:rPr lang="hu-HU" smtClean="0"/>
              <a:t>2017.09.05.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E03729-E064-4669-8F8C-73D3FB9BF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DE06ED-6743-457D-9287-58484EF7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CC23-22E3-4555-BAF4-076D06A80D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1766C2-3755-4458-A64D-157C376C8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90BF17-5FF8-45CA-B673-B47E142C1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74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FC444-7598-40F0-AD8A-3E1DF46D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360FE82-0757-49D2-84F8-178447CC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DBB94D-257C-4FB9-82C5-031CF044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FFEC042-E678-4F16-8826-B2013D65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58A03F-1C30-46B3-B4D3-D1F927B7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520EB65-1124-47F7-A46C-15201750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6E14E-CE02-4A82-8963-AF4C1876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931466A-0685-40D3-8432-510F12C8A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160A2-BE5A-4348-8F26-477B84B1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6EBACBA-3372-42CF-874B-ECA2BB950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6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EE222-E8E0-47BF-B7CB-2A2F1575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20A859-8F93-4528-91E3-F0372AFE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E6108-2BEA-44DE-87DB-778E7E3F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95E17A8-5C0E-4E9A-9B8B-BF30881F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CC032-5AF8-48FE-AA47-F730AEA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591B1F9-4E9B-4B82-85B4-5B1AFA775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40F88-7A57-42FC-9E1B-27AB91A8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B1A3FA9-EFB7-424B-A223-C13813D6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Szélesvásznú</PresentationFormat>
  <Paragraphs>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Attila</dc:creator>
  <cp:lastModifiedBy>Nagy Attila</cp:lastModifiedBy>
  <cp:revision>5</cp:revision>
  <dcterms:created xsi:type="dcterms:W3CDTF">2017-09-05T10:28:51Z</dcterms:created>
  <dcterms:modified xsi:type="dcterms:W3CDTF">2017-09-05T13:40:57Z</dcterms:modified>
</cp:coreProperties>
</file>