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29E2C-5127-EF74-C17A-0F16CAA7C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34ED3-9261-978A-7483-114E94D21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21A07-F314-81E7-D052-D92A15919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53E6-EE02-4F65-A22C-38C1A86A503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DBE6F-EB2C-55F3-794B-C47A025E1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C6D5C-6827-B897-DF64-CFD40FC4C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0C61-FF05-447B-9579-AF8A47D13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9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C7A9-93F7-568A-0F03-72CE1F6C6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A3C4B-BBE0-65C9-8834-0FB68E269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E1C4B-B974-981A-820A-8E2625CBD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53E6-EE02-4F65-A22C-38C1A86A503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A1DAD-6B74-F88D-CB04-7096E0AB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E227A-AE4C-8863-7154-57145532F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0C61-FF05-447B-9579-AF8A47D13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9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E3F209-880E-6F2D-D1BF-72C76DBD12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7AA02-AA24-A652-B7BD-0CB547568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6B230-3811-DB22-8218-954CFF1B4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53E6-EE02-4F65-A22C-38C1A86A503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A498F-1043-37E2-C305-307123F7D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0D98A-8ADC-EDF0-82C0-AA1A52AE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0C61-FF05-447B-9579-AF8A47D13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BF5AF-1201-4D07-3D62-A64AC83F4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26CF-E133-E185-18E0-0025FC0BA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A5469-E46F-4048-2309-E5B884022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53E6-EE02-4F65-A22C-38C1A86A503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2DD2C-59E8-F7E1-39FC-9B6928CEA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D1C48-F4E8-1358-1BB7-0B515501E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0C61-FF05-447B-9579-AF8A47D13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9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957E-4770-7CC6-9F01-38FC775A9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4AB83-F6C6-E89A-203D-6C012B911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82414-A13D-AE23-9A31-751726303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53E6-EE02-4F65-A22C-38C1A86A503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7A35C-A5FA-44E0-0678-965B6FE97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63827-0081-529B-A6F8-0BC7C6060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0C61-FF05-447B-9579-AF8A47D13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8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9D481-DD20-06B4-4CF5-EA4ED9D0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9F5D7-272E-4F1D-D9C5-6390640AB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692AE-4086-F774-2355-0DA9111C9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D5B7C-1524-8C13-6507-AF10D1D8D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53E6-EE02-4F65-A22C-38C1A86A503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5762E-161E-C85B-B18D-99F002EF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D4C67-EF93-5B63-4B2C-07465D09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0C61-FF05-447B-9579-AF8A47D13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7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F1749-DF81-B520-6D11-23F58D559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E9BDC-A54B-985C-0136-59685E0CC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8297D-7AF3-8BD2-AB2F-3DC713C2B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34589-5A82-43BF-A433-A81A8365E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D67143-7BBB-3394-72DF-38E013AF6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13F081-6F37-B207-7303-23060EBA3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53E6-EE02-4F65-A22C-38C1A86A503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6BAE0E-47CE-746C-1F70-94220C1BC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E84E4D-83F0-6F74-EF3D-FA651B67B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0C61-FF05-447B-9579-AF8A47D13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7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404F-CEB0-F259-1CD5-F71D64E4A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6689B7-F689-9EF7-485D-78A155508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53E6-EE02-4F65-A22C-38C1A86A503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BB515-3EDF-68C4-F58C-68F0C0F95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253A5-31B9-B683-CF36-AD0009CD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0C61-FF05-447B-9579-AF8A47D13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6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5D463A-ED18-35D3-B4AB-FE94428C3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53E6-EE02-4F65-A22C-38C1A86A503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E2341F-E7F2-F4C4-B049-AB032FA5C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13154-5060-F698-9D4B-5A2186BC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0C61-FF05-447B-9579-AF8A47D13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10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4F376-B6ED-7D26-8162-B0C8ACA7B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6AF79-A877-0345-1DB4-6D97B137A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BD0BA-666E-4762-F759-C433B10B3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B6433-845C-1832-D986-6673A3425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53E6-EE02-4F65-A22C-38C1A86A503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B7A20-3796-51D1-CF47-2C5B7E43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26B3-8E65-8046-6FC5-6CCCD431B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0C61-FF05-447B-9579-AF8A47D13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9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42DD-0F79-0E96-2386-513C1531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C88DC7-2DBE-E12F-E825-1A25B2062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7ACB0-313B-BFE8-249B-927AFCC9C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BA941-4A22-0637-0FF4-7029C68F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53E6-EE02-4F65-A22C-38C1A86A503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D6A4E-6137-6193-5616-ACC76130A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D9D8B-6011-D6B4-61A9-BB53EE3D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0C61-FF05-447B-9579-AF8A47D13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8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58BC4F-63B2-4EAC-6EFC-CAA7FD306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18DFF-21D5-0282-226D-7AC58A7F8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2F025-2EED-EF50-A8DC-FDA687990F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253E6-EE02-4F65-A22C-38C1A86A503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362D7-3844-8F6F-BD2D-48019B626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7881B-FC9B-63F5-6526-E7EEF9944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50C61-FF05-447B-9579-AF8A47D13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0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EE911-5AE8-A295-67AF-8C05635811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Seminar Proposal </a:t>
            </a:r>
            <a:r>
              <a:rPr lang="en-US" sz="2800" dirty="0" err="1"/>
              <a:t>Skripsi</a:t>
            </a:r>
            <a:br>
              <a:rPr lang="en-US" sz="3600" dirty="0"/>
            </a:br>
            <a:r>
              <a:rPr lang="en-US" sz="3600" b="1" dirty="0" err="1"/>
              <a:t>Otomatisasi</a:t>
            </a:r>
            <a:r>
              <a:rPr lang="en-US" sz="3600" b="1" dirty="0"/>
              <a:t> </a:t>
            </a:r>
            <a:r>
              <a:rPr lang="en-US" sz="3600" b="1" dirty="0" err="1"/>
              <a:t>Klasifikasi</a:t>
            </a:r>
            <a:r>
              <a:rPr lang="en-US" sz="3600" b="1" dirty="0"/>
              <a:t> </a:t>
            </a:r>
            <a:r>
              <a:rPr lang="en-US" sz="3600" b="1" dirty="0" err="1"/>
              <a:t>Tutupan</a:t>
            </a:r>
            <a:r>
              <a:rPr lang="en-US" sz="3600" b="1" dirty="0"/>
              <a:t> </a:t>
            </a:r>
            <a:r>
              <a:rPr lang="en-US" sz="3600" b="1" dirty="0" err="1"/>
              <a:t>Lahan</a:t>
            </a:r>
            <a:r>
              <a:rPr lang="en-US" sz="3600" b="1" dirty="0"/>
              <a:t> pada Citra </a:t>
            </a:r>
            <a:r>
              <a:rPr lang="en-US" sz="3600" b="1" dirty="0" err="1"/>
              <a:t>Foto</a:t>
            </a:r>
            <a:r>
              <a:rPr lang="en-US" sz="3600" b="1" dirty="0"/>
              <a:t> Udara </a:t>
            </a:r>
            <a:r>
              <a:rPr lang="en-US" sz="3600" b="1" dirty="0" err="1"/>
              <a:t>dengan</a:t>
            </a:r>
            <a:r>
              <a:rPr lang="en-US" sz="3600" b="1" dirty="0"/>
              <a:t> </a:t>
            </a:r>
            <a:r>
              <a:rPr lang="en-US" sz="3600" b="1" dirty="0" err="1"/>
              <a:t>Menggunakan</a:t>
            </a:r>
            <a:r>
              <a:rPr lang="en-US" sz="3600" b="1" dirty="0"/>
              <a:t> Model </a:t>
            </a:r>
            <a:r>
              <a:rPr lang="en-US" sz="3600" b="1" dirty="0" err="1"/>
              <a:t>Algoritma</a:t>
            </a:r>
            <a:r>
              <a:rPr lang="en-US" sz="3600" b="1" dirty="0"/>
              <a:t> </a:t>
            </a:r>
            <a:r>
              <a:rPr lang="en-US" sz="3600" b="1" dirty="0" err="1"/>
              <a:t>Convlutional</a:t>
            </a:r>
            <a:r>
              <a:rPr lang="en-US" sz="3600" b="1" dirty="0"/>
              <a:t> Neural Network (CNN).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E3BB5-95F2-FC66-7E2D-49AD66F063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Fairuz Akmal Pradana</a:t>
            </a:r>
          </a:p>
          <a:p>
            <a:r>
              <a:rPr lang="en-US" dirty="0"/>
              <a:t>19/443673/TK/48869</a:t>
            </a:r>
          </a:p>
        </p:txBody>
      </p:sp>
    </p:spTree>
    <p:extLst>
      <p:ext uri="{BB962C8B-B14F-4D97-AF65-F5344CB8AC3E}">
        <p14:creationId xmlns:p14="http://schemas.microsoft.com/office/powerpoint/2010/main" val="14194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B097E-D541-31DC-E435-A32B5A9E5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3C724-C439-579E-6465-C7A6AD0BE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/>
              <a:t>	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politik</a:t>
            </a:r>
            <a:r>
              <a:rPr lang="en-US" sz="2000" dirty="0"/>
              <a:t>, </a:t>
            </a:r>
            <a:r>
              <a:rPr lang="en-US" sz="2000" dirty="0" err="1"/>
              <a:t>sosial</a:t>
            </a:r>
            <a:r>
              <a:rPr lang="en-US" sz="2000" dirty="0"/>
              <a:t> dan </a:t>
            </a:r>
            <a:r>
              <a:rPr lang="en-US" sz="2000" dirty="0" err="1"/>
              <a:t>ekonomi</a:t>
            </a:r>
            <a:r>
              <a:rPr lang="en-US" sz="2000" dirty="0"/>
              <a:t>, </a:t>
            </a:r>
            <a:r>
              <a:rPr lang="en-US" sz="2000" dirty="0" err="1"/>
              <a:t>unsur</a:t>
            </a:r>
            <a:r>
              <a:rPr lang="en-US" sz="2000" dirty="0"/>
              <a:t> </a:t>
            </a:r>
            <a:r>
              <a:rPr lang="en-US" sz="2000" dirty="0" err="1"/>
              <a:t>spasial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salah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aspek</a:t>
            </a:r>
            <a:r>
              <a:rPr lang="en-US" sz="2000" dirty="0"/>
              <a:t> yang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pengaruh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/>
              <a:t>politik</a:t>
            </a:r>
            <a:r>
              <a:rPr lang="en-US" sz="2000" dirty="0"/>
              <a:t>, </a:t>
            </a:r>
            <a:r>
              <a:rPr lang="en-US" sz="2000" dirty="0" err="1"/>
              <a:t>sosial</a:t>
            </a:r>
            <a:r>
              <a:rPr lang="en-US" sz="2000" dirty="0"/>
              <a:t> dan </a:t>
            </a:r>
            <a:r>
              <a:rPr lang="en-US" sz="2000" dirty="0" err="1"/>
              <a:t>ekonomi</a:t>
            </a:r>
            <a:r>
              <a:rPr lang="en-US" sz="2000" dirty="0"/>
              <a:t>. </a:t>
            </a:r>
            <a:r>
              <a:rPr lang="en-US" sz="2000" dirty="0" err="1"/>
              <a:t>Unsur</a:t>
            </a:r>
            <a:r>
              <a:rPr lang="en-US" sz="2000" dirty="0"/>
              <a:t> </a:t>
            </a:r>
            <a:r>
              <a:rPr lang="en-US" sz="2000" dirty="0" err="1"/>
              <a:t>spasial</a:t>
            </a:r>
            <a:r>
              <a:rPr lang="en-US" sz="2000" dirty="0"/>
              <a:t> </a:t>
            </a:r>
            <a:r>
              <a:rPr lang="en-US" sz="2000" dirty="0" err="1"/>
              <a:t>meliputi</a:t>
            </a:r>
            <a:r>
              <a:rPr lang="en-US" sz="2000" dirty="0"/>
              <a:t> </a:t>
            </a:r>
            <a:r>
              <a:rPr lang="en-US" sz="2000" dirty="0" err="1"/>
              <a:t>penggunaan</a:t>
            </a:r>
            <a:r>
              <a:rPr lang="en-US" sz="2000" dirty="0"/>
              <a:t> </a:t>
            </a:r>
            <a:r>
              <a:rPr lang="en-US" sz="2000" dirty="0" err="1"/>
              <a:t>lahan</a:t>
            </a:r>
            <a:r>
              <a:rPr lang="en-US" sz="2000" dirty="0"/>
              <a:t> dan </a:t>
            </a: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/>
              <a:t>lahan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2 </a:t>
            </a:r>
            <a:r>
              <a:rPr lang="en-US" sz="2000" dirty="0" err="1"/>
              <a:t>hal</a:t>
            </a:r>
            <a:r>
              <a:rPr lang="en-US" sz="2000" dirty="0"/>
              <a:t> yang </a:t>
            </a:r>
            <a:r>
              <a:rPr lang="en-US" sz="2000" dirty="0" err="1"/>
              <a:t>bersifat</a:t>
            </a:r>
            <a:r>
              <a:rPr lang="en-US" sz="2000" dirty="0"/>
              <a:t> </a:t>
            </a:r>
            <a:r>
              <a:rPr lang="en-US" sz="2000" dirty="0" err="1"/>
              <a:t>dinamis</a:t>
            </a:r>
            <a:r>
              <a:rPr lang="en-US" sz="2000" dirty="0"/>
              <a:t>, </a:t>
            </a:r>
            <a:r>
              <a:rPr lang="en-US" sz="2000" dirty="0" err="1"/>
              <a:t>secara</a:t>
            </a:r>
            <a:r>
              <a:rPr lang="en-US" sz="2000" dirty="0"/>
              <a:t> temporal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terjadi</a:t>
            </a:r>
            <a:r>
              <a:rPr lang="en-US" sz="2000" dirty="0"/>
              <a:t> </a:t>
            </a:r>
            <a:r>
              <a:rPr lang="en-US" sz="2000" dirty="0" err="1"/>
              <a:t>perubahan</a:t>
            </a:r>
            <a:r>
              <a:rPr lang="en-US" sz="2000" dirty="0"/>
              <a:t> </a:t>
            </a:r>
            <a:r>
              <a:rPr lang="en-US" sz="2000" dirty="0" err="1"/>
              <a:t>lahan</a:t>
            </a:r>
            <a:r>
              <a:rPr lang="en-US" sz="2000" dirty="0"/>
              <a:t> yang </a:t>
            </a:r>
            <a:r>
              <a:rPr lang="en-US" sz="2000" dirty="0" err="1"/>
              <a:t>meliputi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dan </a:t>
            </a:r>
            <a:r>
              <a:rPr lang="en-US" sz="2000" dirty="0" err="1"/>
              <a:t>manfaat</a:t>
            </a:r>
            <a:r>
              <a:rPr lang="en-US" sz="2000" dirty="0"/>
              <a:t>/</a:t>
            </a:r>
            <a:r>
              <a:rPr lang="en-US" sz="2000" dirty="0" err="1"/>
              <a:t>penggunaannya</a:t>
            </a:r>
            <a:r>
              <a:rPr lang="en-US" sz="2000" dirty="0"/>
              <a:t>. </a:t>
            </a:r>
            <a:r>
              <a:rPr lang="en-US" sz="2000" dirty="0" err="1"/>
              <a:t>Permasalahan</a:t>
            </a:r>
            <a:r>
              <a:rPr lang="en-US" sz="2000" dirty="0"/>
              <a:t> </a:t>
            </a:r>
            <a:r>
              <a:rPr lang="en-US" sz="2000" dirty="0" err="1"/>
              <a:t>lahan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tata </a:t>
            </a:r>
            <a:r>
              <a:rPr lang="en-US" sz="2000" dirty="0" err="1"/>
              <a:t>ruang</a:t>
            </a:r>
            <a:r>
              <a:rPr lang="en-US" sz="2000" dirty="0"/>
              <a:t> </a:t>
            </a: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diantisipasi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adanya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/>
              <a:t>penutup</a:t>
            </a:r>
            <a:r>
              <a:rPr lang="en-US" sz="2000" dirty="0"/>
              <a:t> </a:t>
            </a:r>
            <a:r>
              <a:rPr lang="en-US" sz="2000" dirty="0" err="1"/>
              <a:t>lahan</a:t>
            </a:r>
            <a:r>
              <a:rPr lang="en-US" sz="2000" dirty="0"/>
              <a:t> </a:t>
            </a:r>
            <a:r>
              <a:rPr lang="en-US" sz="2000" dirty="0" err="1"/>
              <a:t>serta</a:t>
            </a:r>
            <a:r>
              <a:rPr lang="en-US" sz="2000" dirty="0"/>
              <a:t> </a:t>
            </a:r>
            <a:r>
              <a:rPr lang="en-US" sz="2000" dirty="0" err="1"/>
              <a:t>penggunaan</a:t>
            </a:r>
            <a:r>
              <a:rPr lang="en-US" sz="2000" dirty="0"/>
              <a:t> </a:t>
            </a:r>
            <a:r>
              <a:rPr lang="en-US" sz="2000" dirty="0" err="1"/>
              <a:t>lahan</a:t>
            </a:r>
            <a:r>
              <a:rPr lang="en-US" sz="2000" dirty="0"/>
              <a:t> yang </a:t>
            </a:r>
            <a:r>
              <a:rPr lang="en-US" sz="2000" dirty="0" err="1"/>
              <a:t>akurat</a:t>
            </a:r>
            <a:r>
              <a:rPr lang="en-US" sz="2000" dirty="0"/>
              <a:t>,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permasalahan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berdampak</a:t>
            </a:r>
            <a:r>
              <a:rPr lang="en-US" sz="2000" dirty="0"/>
              <a:t> pada </a:t>
            </a:r>
            <a:r>
              <a:rPr lang="en-US" sz="2000" dirty="0" err="1"/>
              <a:t>lingkungan</a:t>
            </a:r>
            <a:r>
              <a:rPr lang="en-US" sz="2000" dirty="0"/>
              <a:t> (Barakat et al., 2019).</a:t>
            </a:r>
          </a:p>
        </p:txBody>
      </p:sp>
    </p:spTree>
    <p:extLst>
      <p:ext uri="{BB962C8B-B14F-4D97-AF65-F5344CB8AC3E}">
        <p14:creationId xmlns:p14="http://schemas.microsoft.com/office/powerpoint/2010/main" val="224761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139B0-C832-77DF-4C36-2CBDA8B4B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58974-336D-AE4F-5D91-BEE275331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/>
              <a:t>	Salah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geospasial</a:t>
            </a:r>
            <a:r>
              <a:rPr lang="en-US" sz="2000" dirty="0"/>
              <a:t> yang </a:t>
            </a:r>
            <a:r>
              <a:rPr lang="en-US" sz="2000" dirty="0" err="1"/>
              <a:t>membantu</a:t>
            </a:r>
            <a:r>
              <a:rPr lang="en-US" sz="2000" dirty="0"/>
              <a:t> </a:t>
            </a:r>
            <a:r>
              <a:rPr lang="en-US" sz="2000" dirty="0" err="1"/>
              <a:t>pemerintahan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pembuatan</a:t>
            </a:r>
            <a:r>
              <a:rPr lang="en-US" sz="2000" dirty="0"/>
              <a:t> </a:t>
            </a:r>
            <a:r>
              <a:rPr lang="en-US" sz="2000" dirty="0" err="1"/>
              <a:t>kebijakan</a:t>
            </a:r>
            <a:r>
              <a:rPr lang="en-US" sz="2000" dirty="0"/>
              <a:t>, </a:t>
            </a:r>
            <a:r>
              <a:rPr lang="en-US" sz="2000" dirty="0" err="1"/>
              <a:t>serta</a:t>
            </a:r>
            <a:r>
              <a:rPr lang="en-US" sz="2000" dirty="0"/>
              <a:t> </a:t>
            </a:r>
            <a:r>
              <a:rPr lang="en-US" sz="2000" dirty="0" err="1"/>
              <a:t>membantu</a:t>
            </a:r>
            <a:r>
              <a:rPr lang="en-US" sz="2000" dirty="0"/>
              <a:t> </a:t>
            </a:r>
            <a:r>
              <a:rPr lang="en-US" sz="2000" dirty="0" err="1"/>
              <a:t>tujuan</a:t>
            </a:r>
            <a:r>
              <a:rPr lang="en-US" sz="2000" dirty="0"/>
              <a:t> </a:t>
            </a:r>
            <a:r>
              <a:rPr lang="en-US" sz="2000" dirty="0" err="1"/>
              <a:t>bisnis</a:t>
            </a:r>
            <a:r>
              <a:rPr lang="en-US" sz="2000" dirty="0"/>
              <a:t> dan </a:t>
            </a:r>
            <a:r>
              <a:rPr lang="en-US" sz="2000" dirty="0" err="1"/>
              <a:t>administratif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penutup</a:t>
            </a:r>
            <a:r>
              <a:rPr lang="en-US" sz="2000" dirty="0"/>
              <a:t> </a:t>
            </a:r>
            <a:r>
              <a:rPr lang="en-US" sz="2000" dirty="0" err="1"/>
              <a:t>lahan</a:t>
            </a:r>
            <a:r>
              <a:rPr lang="en-US" sz="2000" dirty="0"/>
              <a:t> (</a:t>
            </a:r>
            <a:r>
              <a:rPr lang="en-US" sz="2000" dirty="0" err="1"/>
              <a:t>Disperati</a:t>
            </a:r>
            <a:r>
              <a:rPr lang="en-US" sz="2000" dirty="0"/>
              <a:t> &amp; </a:t>
            </a:r>
            <a:r>
              <a:rPr lang="en-US" sz="2000" dirty="0" err="1"/>
              <a:t>Virdis</a:t>
            </a:r>
            <a:r>
              <a:rPr lang="en-US" sz="2000" dirty="0"/>
              <a:t>, 2015). </a:t>
            </a:r>
            <a:r>
              <a:rPr lang="en-US" sz="2000" dirty="0" err="1"/>
              <a:t>Penutup</a:t>
            </a:r>
            <a:r>
              <a:rPr lang="en-US" sz="2000" dirty="0"/>
              <a:t> </a:t>
            </a:r>
            <a:r>
              <a:rPr lang="en-US" sz="2000" dirty="0" err="1"/>
              <a:t>lahan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arti </a:t>
            </a:r>
            <a:r>
              <a:rPr lang="en-US" sz="2000" dirty="0" err="1"/>
              <a:t>penting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mengidentifikasikan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lokasi</a:t>
            </a:r>
            <a:r>
              <a:rPr lang="en-US" sz="2000" dirty="0"/>
              <a:t> </a:t>
            </a:r>
            <a:r>
              <a:rPr lang="en-US" sz="2000" dirty="0" err="1"/>
              <a:t>hingga</a:t>
            </a:r>
            <a:r>
              <a:rPr lang="en-US" sz="2000" dirty="0"/>
              <a:t> </a:t>
            </a:r>
            <a:r>
              <a:rPr lang="en-US" sz="2000" dirty="0" err="1"/>
              <a:t>membantu</a:t>
            </a:r>
            <a:r>
              <a:rPr lang="en-US" sz="2000" dirty="0"/>
              <a:t> </a:t>
            </a:r>
            <a:r>
              <a:rPr lang="en-US" sz="2000" dirty="0" err="1"/>
              <a:t>memodelkan</a:t>
            </a:r>
            <a:r>
              <a:rPr lang="en-US" sz="2000" dirty="0"/>
              <a:t> </a:t>
            </a:r>
            <a:r>
              <a:rPr lang="en-US" sz="2000" dirty="0" err="1"/>
              <a:t>lingkungan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geografis</a:t>
            </a:r>
            <a:r>
              <a:rPr lang="en-US" sz="2000" dirty="0"/>
              <a:t>, </a:t>
            </a:r>
            <a:r>
              <a:rPr lang="en-US" sz="2000" dirty="0" err="1"/>
              <a:t>serta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penutup</a:t>
            </a:r>
            <a:r>
              <a:rPr lang="en-US" sz="2000" dirty="0"/>
              <a:t> </a:t>
            </a:r>
            <a:r>
              <a:rPr lang="en-US" sz="2000" dirty="0" err="1"/>
              <a:t>lahan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produk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geospasial</a:t>
            </a:r>
            <a:r>
              <a:rPr lang="en-US" sz="2000" dirty="0"/>
              <a:t> yang </a:t>
            </a:r>
            <a:r>
              <a:rPr lang="en-US" sz="2000" dirty="0" err="1"/>
              <a:t>menjadi</a:t>
            </a:r>
            <a:r>
              <a:rPr lang="en-US" sz="2000" dirty="0"/>
              <a:t> salah </a:t>
            </a:r>
            <a:r>
              <a:rPr lang="en-US" sz="2000" dirty="0" err="1"/>
              <a:t>satu</a:t>
            </a:r>
            <a:r>
              <a:rPr lang="en-US" sz="2000" dirty="0"/>
              <a:t> data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analisis</a:t>
            </a:r>
            <a:r>
              <a:rPr lang="en-US" sz="2000" dirty="0"/>
              <a:t> </a:t>
            </a:r>
            <a:r>
              <a:rPr lang="en-US" sz="2000" dirty="0" err="1"/>
              <a:t>geografi</a:t>
            </a:r>
            <a:r>
              <a:rPr lang="en-US" sz="2000" dirty="0"/>
              <a:t>/</a:t>
            </a:r>
            <a:r>
              <a:rPr lang="en-US" sz="2000" dirty="0" err="1"/>
              <a:t>geospasial</a:t>
            </a:r>
            <a:r>
              <a:rPr lang="en-US" sz="2000" dirty="0"/>
              <a:t> (</a:t>
            </a:r>
            <a:r>
              <a:rPr lang="en-US" sz="2000" dirty="0" err="1"/>
              <a:t>Rwanga</a:t>
            </a:r>
            <a:r>
              <a:rPr lang="en-US" sz="2000" dirty="0"/>
              <a:t> &amp; </a:t>
            </a:r>
            <a:r>
              <a:rPr lang="en-US" sz="2000" dirty="0" err="1"/>
              <a:t>Ndambuki</a:t>
            </a:r>
            <a:r>
              <a:rPr lang="en-US" sz="2000" dirty="0"/>
              <a:t>, 2017).</a:t>
            </a:r>
          </a:p>
        </p:txBody>
      </p:sp>
    </p:spTree>
    <p:extLst>
      <p:ext uri="{BB962C8B-B14F-4D97-AF65-F5344CB8AC3E}">
        <p14:creationId xmlns:p14="http://schemas.microsoft.com/office/powerpoint/2010/main" val="334802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B4C8C-65D1-FE7A-8660-AD6809F6E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EA8BE-958A-92D2-2123-CAD6BFF3E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Penutup</a:t>
            </a:r>
            <a:r>
              <a:rPr lang="en-US" dirty="0"/>
              <a:t> </a:t>
            </a:r>
            <a:r>
              <a:rPr lang="en-US" dirty="0" err="1"/>
              <a:t>lahan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geospasial</a:t>
            </a:r>
            <a:r>
              <a:rPr lang="en-US" dirty="0"/>
              <a:t>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hal</a:t>
            </a:r>
            <a:endParaRPr lang="en-US" dirty="0"/>
          </a:p>
          <a:p>
            <a:r>
              <a:rPr lang="en-US" dirty="0"/>
              <a:t>Proses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penutup</a:t>
            </a:r>
            <a:r>
              <a:rPr lang="en-US" dirty="0"/>
              <a:t> </a:t>
            </a:r>
            <a:r>
              <a:rPr lang="en-US" dirty="0" err="1"/>
              <a:t>lahan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i="1" dirty="0"/>
              <a:t>visual interpretation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pada proses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memakan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</a:p>
          <a:p>
            <a:r>
              <a:rPr lang="en-US" dirty="0" err="1"/>
              <a:t>Perlunya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,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i="1" dirty="0"/>
              <a:t>deep learning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2649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1AC19-C05F-7814-8282-CBAB49FF6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B6FCF-578E-1994-40EC-3A0B01C4E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Membuat</a:t>
            </a:r>
            <a:r>
              <a:rPr lang="en-US" dirty="0"/>
              <a:t> model deep learning yang optimal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otomatisasi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penutup</a:t>
            </a:r>
            <a:r>
              <a:rPr lang="en-US" dirty="0"/>
              <a:t> </a:t>
            </a:r>
            <a:r>
              <a:rPr lang="en-US" dirty="0" err="1"/>
              <a:t>lahan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Menguji</a:t>
            </a:r>
            <a:r>
              <a:rPr lang="en-US" dirty="0"/>
              <a:t> model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penutup</a:t>
            </a:r>
            <a:r>
              <a:rPr lang="en-US" dirty="0"/>
              <a:t> </a:t>
            </a:r>
            <a:r>
              <a:rPr lang="en-US" dirty="0" err="1"/>
              <a:t>lahan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6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penutup</a:t>
            </a:r>
            <a:r>
              <a:rPr lang="en-US" dirty="0"/>
              <a:t> </a:t>
            </a:r>
            <a:r>
              <a:rPr lang="en-US" dirty="0" err="1"/>
              <a:t>lahan</a:t>
            </a:r>
            <a:r>
              <a:rPr lang="en-US" dirty="0"/>
              <a:t> (</a:t>
            </a:r>
            <a:r>
              <a:rPr lang="en-US" dirty="0" err="1"/>
              <a:t>Bangunan</a:t>
            </a:r>
            <a:r>
              <a:rPr lang="en-US" dirty="0"/>
              <a:t>, </a:t>
            </a:r>
            <a:r>
              <a:rPr lang="en-US" dirty="0" err="1"/>
              <a:t>jalan</a:t>
            </a:r>
            <a:r>
              <a:rPr lang="en-US" dirty="0"/>
              <a:t>, </a:t>
            </a:r>
            <a:r>
              <a:rPr lang="en-US" dirty="0" err="1"/>
              <a:t>sungai</a:t>
            </a:r>
            <a:r>
              <a:rPr lang="en-US" dirty="0"/>
              <a:t>, sawah, </a:t>
            </a:r>
            <a:r>
              <a:rPr lang="en-US" dirty="0" err="1"/>
              <a:t>pepohonan</a:t>
            </a:r>
            <a:r>
              <a:rPr lang="en-US" dirty="0"/>
              <a:t> dan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terbuka</a:t>
            </a:r>
            <a:r>
              <a:rPr lang="en-US" dirty="0"/>
              <a:t> </a:t>
            </a:r>
            <a:r>
              <a:rPr lang="en-US" dirty="0" err="1"/>
              <a:t>hijau</a:t>
            </a:r>
            <a:r>
              <a:rPr lang="en-US" dirty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data </a:t>
            </a:r>
            <a:r>
              <a:rPr lang="en-US" dirty="0" err="1"/>
              <a:t>foto</a:t>
            </a:r>
            <a:r>
              <a:rPr lang="en-US" dirty="0"/>
              <a:t> </a:t>
            </a:r>
            <a:r>
              <a:rPr lang="en-US" dirty="0" err="1"/>
              <a:t>udara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data </a:t>
            </a:r>
            <a:r>
              <a:rPr lang="en-US" dirty="0" err="1"/>
              <a:t>penutup</a:t>
            </a:r>
            <a:r>
              <a:rPr lang="en-US" dirty="0"/>
              <a:t> </a:t>
            </a:r>
            <a:r>
              <a:rPr lang="en-US" dirty="0" err="1"/>
              <a:t>lahan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terklasifikasi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format raster.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ketepatan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penutup</a:t>
            </a:r>
            <a:r>
              <a:rPr lang="en-US" dirty="0"/>
              <a:t> </a:t>
            </a:r>
            <a:r>
              <a:rPr lang="en-US" dirty="0" err="1"/>
              <a:t>lahan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ground check pada sample area uji.</a:t>
            </a:r>
          </a:p>
        </p:txBody>
      </p:sp>
    </p:spTree>
    <p:extLst>
      <p:ext uri="{BB962C8B-B14F-4D97-AF65-F5344CB8AC3E}">
        <p14:creationId xmlns:p14="http://schemas.microsoft.com/office/powerpoint/2010/main" val="3290572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DF5F-F10B-FB30-FAB1-EA841E67A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77D04-8BEE-4F2C-3C4F-2FD3020FC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74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Seminar Proposal Skripsi Otomatisasi Klasifikasi Tutupan Lahan pada Citra Foto Udara dengan Menggunakan Model Algoritma Convlutional Neural Network (CNN).</vt:lpstr>
      <vt:lpstr>Latar Belakang</vt:lpstr>
      <vt:lpstr>Latar Belakang</vt:lpstr>
      <vt:lpstr>Rumusan Masalah</vt:lpstr>
      <vt:lpstr>Tujuan Penelitian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Proposal Skripsi Otomatisasi Klasifikasi Tutupan Lahan pada Citra Foto Udara dengan Menggunakan Model Algoritma Convlutional Neural Network (CNN).</dc:title>
  <dc:creator>fakmalpradana</dc:creator>
  <cp:lastModifiedBy>fakmalpradana</cp:lastModifiedBy>
  <cp:revision>1</cp:revision>
  <dcterms:created xsi:type="dcterms:W3CDTF">2023-01-15T06:05:44Z</dcterms:created>
  <dcterms:modified xsi:type="dcterms:W3CDTF">2023-01-15T06:05:51Z</dcterms:modified>
</cp:coreProperties>
</file>