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Profitabilité de minage de crypto-monnaie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Jeremy Mariano, Danick Panchard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HES-SO, VI,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Mantras de Schneiderman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Overview, zoom, filter et details-on-demand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Formulaire et affichage sur les graphiques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Feedback immédiat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History et extraction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Peu pertinent pour notre projet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Utilisabilité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1464550"/>
            <a:ext cx="12192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788" y="893275"/>
            <a:ext cx="3022049" cy="14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00" y="2840100"/>
            <a:ext cx="1727625" cy="1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2650" y="893275"/>
            <a:ext cx="1524522" cy="13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51425" y="2303400"/>
            <a:ext cx="16932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Visibilité du status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426350" y="2331325"/>
            <a:ext cx="20766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Facilité d’appréhension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669000" y="2331325"/>
            <a:ext cx="20766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Liberté de l’utilisateur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Gestion des erreurs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Design minimal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688713" y="4526250"/>
            <a:ext cx="20766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Liberté de l’utilisateur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4480600" y="3712275"/>
            <a:ext cx="3000000" cy="9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Aide et documentation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Améliorations possibles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Temps réel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Ajouter des courbes à la main pour comparer / modification à la volée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Autres monnaies (Ether, Ripple, Bitcoin Cash, …) (chaque calcul est diff)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Page d’explication détaillée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Landing page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Zoom de l’axe du temps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Minage pas rentable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Trop concentré sur l’algorithme de rentabilité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Pas assez concentré sur la VI</a:t>
            </a:r>
            <a:endParaRPr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Sujet trop compliqué dans le contexte du cours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Contexte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325"/>
            <a:ext cx="8839199" cy="308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Contexte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74" y="1418250"/>
            <a:ext cx="5773475" cy="29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Choix des données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3400"/>
            <a:ext cx="2636674" cy="263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950" y="1621274"/>
            <a:ext cx="2701074" cy="16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638" y="2076224"/>
            <a:ext cx="1459851" cy="12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863" y="3895088"/>
            <a:ext cx="51530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8413" y="3555749"/>
            <a:ext cx="14954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à transmettre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990575"/>
            <a:ext cx="8326200" cy="240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Le minage de crypto-monnaie est-il rentable aujourd’hui ?</a:t>
            </a:r>
            <a:endParaRPr sz="30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/>
              <a:t>Comment va évoluer le minage sur le long terme ?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Choix d’outil</a:t>
            </a:r>
            <a:endParaRPr/>
          </a:p>
        </p:txBody>
      </p:sp>
      <p:pic>
        <p:nvPicPr>
          <p:cNvPr id="9" name="Shape 94">
            <a:extLst>
              <a:ext uri="{FF2B5EF4-FFF2-40B4-BE49-F238E27FC236}">
                <a16:creationId xmlns:a16="http://schemas.microsoft.com/office/drawing/2014/main" id="{9BFD9D1D-7FCF-4F98-AFDF-C3DE9CE4FA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05" y="1096961"/>
            <a:ext cx="3345800" cy="32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5">
            <a:extLst>
              <a:ext uri="{FF2B5EF4-FFF2-40B4-BE49-F238E27FC236}">
                <a16:creationId xmlns:a16="http://schemas.microsoft.com/office/drawing/2014/main" id="{C41A02AD-8D0E-4175-9D52-87B736AFC4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55" y="2819964"/>
            <a:ext cx="1991774" cy="121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6">
            <a:extLst>
              <a:ext uri="{FF2B5EF4-FFF2-40B4-BE49-F238E27FC236}">
                <a16:creationId xmlns:a16="http://schemas.microsoft.com/office/drawing/2014/main" id="{EE1E7107-7133-498C-8C60-E2EA2C5A2F7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19" y="1129568"/>
            <a:ext cx="3233543" cy="151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97">
            <a:extLst>
              <a:ext uri="{FF2B5EF4-FFF2-40B4-BE49-F238E27FC236}">
                <a16:creationId xmlns:a16="http://schemas.microsoft.com/office/drawing/2014/main" id="{1B5A173C-6FCF-4A6D-A0A2-D47B995D99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1879" y="2930415"/>
            <a:ext cx="1055675" cy="9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98">
            <a:extLst>
              <a:ext uri="{FF2B5EF4-FFF2-40B4-BE49-F238E27FC236}">
                <a16:creationId xmlns:a16="http://schemas.microsoft.com/office/drawing/2014/main" id="{50B56F15-6E2F-4722-8A46-2BB21660B25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1910" y="2930415"/>
            <a:ext cx="1142175" cy="93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Image result for jquery">
            <a:extLst>
              <a:ext uri="{FF2B5EF4-FFF2-40B4-BE49-F238E27FC236}">
                <a16:creationId xmlns:a16="http://schemas.microsoft.com/office/drawing/2014/main" id="{EA051D6E-AAE7-4ED3-B767-85D1678B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41" y="2870986"/>
            <a:ext cx="836468" cy="8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Choix de visualisation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Graphiques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375" y="779150"/>
            <a:ext cx="4086026" cy="20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25" y="2983001"/>
            <a:ext cx="7518050" cy="18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Choix de visualisation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Formulaires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27" y="2028452"/>
            <a:ext cx="1777225" cy="9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575" y="1395125"/>
            <a:ext cx="2971725" cy="290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750" y="1395125"/>
            <a:ext cx="3203700" cy="29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Profitabilité de minage de crypto-monnaie</vt:lpstr>
      <vt:lpstr>Contexte</vt:lpstr>
      <vt:lpstr>Contexte</vt:lpstr>
      <vt:lpstr>Choix des données</vt:lpstr>
      <vt:lpstr>Message à transmettre</vt:lpstr>
      <vt:lpstr>Démo</vt:lpstr>
      <vt:lpstr>Choix d’outil</vt:lpstr>
      <vt:lpstr>Choix de visualisation</vt:lpstr>
      <vt:lpstr>Choix de visualisation</vt:lpstr>
      <vt:lpstr>Mantras de Schneiderman</vt:lpstr>
      <vt:lpstr>Utilisabilité</vt:lpstr>
      <vt:lpstr>Améliorations possibles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Profitabilité de minage de crypto-monnaie</dc:title>
  <cp:lastModifiedBy>jemes</cp:lastModifiedBy>
  <cp:revision>6</cp:revision>
  <dcterms:modified xsi:type="dcterms:W3CDTF">2018-01-12T14:01:32Z</dcterms:modified>
</cp:coreProperties>
</file>