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889C6F-942D-4E54-AEBD-A78335400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D5C6ADD-53C3-4646-B891-795E394CE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27EA64-A888-4AD5-A0B3-7BF036A5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7797-E8BD-4AA8-B855-B5B3B69EE29A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63FB56-D5FD-4710-8471-BF9CC77F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541D33-AB34-49A9-9C9F-B6F9599C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A05A1-A4BD-4B2F-A8FE-84555171E4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1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DAA291-A826-4DE6-8143-D3CB51251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43ED59C-BD77-44AD-8B85-F8C5E58D1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36D969-BF85-4CFF-A71F-C2336ECA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7797-E8BD-4AA8-B855-B5B3B69EE29A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FE3F40-C60D-437A-8146-8EC263D3D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1446A5-38D4-42DD-8D2F-27946D2BB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A05A1-A4BD-4B2F-A8FE-84555171E4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94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B3155E7-0C9F-49F2-B58D-C11A1444F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73D9EC-0790-4530-8886-FDED800F7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17013A-3A13-4F36-A95C-974C44506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7797-E8BD-4AA8-B855-B5B3B69EE29A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E644CA-2E54-4EB2-B4D1-22BBA1591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0D2B95-56CC-4B17-8E18-79963EDD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A05A1-A4BD-4B2F-A8FE-84555171E4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79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4C7ABC-39E0-4281-9B31-6060F978B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F0C087-A0AA-4259-88A8-9A2FE6A63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2B97DE-FFF7-46F9-A058-923DE7DE2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7797-E8BD-4AA8-B855-B5B3B69EE29A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6483F2-92E6-4EBF-8C75-DFB853950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0EBDDD-EA51-459A-BB09-A24ACFD58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A05A1-A4BD-4B2F-A8FE-84555171E4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24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04760-4F86-4775-96A0-D2B51ABB5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4AA0AA-B453-4CC5-B335-709416332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F4B5B5-7D0F-47E7-A219-74368DAF5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7797-E8BD-4AA8-B855-B5B3B69EE29A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0AFAE0-B3E1-4429-A019-BB8BE44ED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B4B5C9-1506-482E-9204-400EC5C6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A05A1-A4BD-4B2F-A8FE-84555171E4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25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1F58E4-6279-47F5-B249-686B2AA5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7C23B6-EA09-4CAB-B6A2-541A3F892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933544-2506-44D5-B559-124F6BBC8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AD3F28-CB65-412D-BF92-C4ED4CCB0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7797-E8BD-4AA8-B855-B5B3B69EE29A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EE7825-4A55-4E2F-A1B7-1CD21213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7629D5-BB7B-496B-B379-95F7DD18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A05A1-A4BD-4B2F-A8FE-84555171E4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11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8A529-51F4-4A36-A525-AD318ABE8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7B0CBE-3810-4404-AE4F-0D31CA0D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01474E-4549-4F9B-87AF-4B5E12707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290DF8D-7736-4792-B983-C9E4C9594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4290643-A322-40BB-8419-CF78BCDD9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BEBA4AE-593E-43BC-A5B5-7F6D85470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7797-E8BD-4AA8-B855-B5B3B69EE29A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0A92A09-11F0-4507-AC94-4F6DA8EE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67D71D6-0B2C-485F-A0EE-04F8AE00B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A05A1-A4BD-4B2F-A8FE-84555171E4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5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15D0A0-ACC2-4F84-B511-7DD2E9BD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35C6007-592A-4BEC-A0D7-C6A664769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7797-E8BD-4AA8-B855-B5B3B69EE29A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97B2AEB-F2C6-4663-9230-E20D89B35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2EBF461-FB1A-463A-B5F5-9F014DD24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A05A1-A4BD-4B2F-A8FE-84555171E4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83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2A156F0-D1EB-4819-A3FD-702EC10DF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7797-E8BD-4AA8-B855-B5B3B69EE29A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C792736-6B72-4258-9865-D7FEC55E5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BD0B71-AD77-4D2C-BB44-742B85BA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A05A1-A4BD-4B2F-A8FE-84555171E4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57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346AC-7212-48E6-BEAC-E2B64C02B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F9FAF5-86A7-470F-95C9-336E849F2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22E308-1125-4BEB-A13B-E1E7DECC5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C3D5FB-41E8-419F-86F6-90249FE9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7797-E8BD-4AA8-B855-B5B3B69EE29A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CCF484-8832-49B3-AC98-B398C6E43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58FC6B-2B5A-4FE0-A9CD-F7C3BE587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A05A1-A4BD-4B2F-A8FE-84555171E4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537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BEA2D5-5E46-43E9-9E80-4E6C12FBC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A078A80-E26A-432B-BCB5-610F17B67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E1D27F-43AE-4686-971B-C41AEC3F9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DF0A35-6A00-406E-9ED4-15E930D89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7797-E8BD-4AA8-B855-B5B3B69EE29A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348F5C-D51F-4665-9862-4903C2DE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BB5DFF-14E9-4458-AE7D-C8B9932B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A05A1-A4BD-4B2F-A8FE-84555171E4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31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816390-E699-4281-B3F2-18AB2EFEE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7F186A-BA6F-429F-8065-A6DF581BD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8B0CA8-2195-4AC8-8BC9-B155CA6A0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E7797-E8BD-4AA8-B855-B5B3B69EE29A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D15447-68EC-4885-A94E-2351025BE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F8210B-6944-4B33-94AC-0E9C670E1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A05A1-A4BD-4B2F-A8FE-84555171E4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69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AD8374-884A-4343-9A37-94694F0BC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8647" y="498475"/>
            <a:ext cx="8294703" cy="2387600"/>
          </a:xfrm>
        </p:spPr>
        <p:txBody>
          <a:bodyPr>
            <a:normAutofit/>
          </a:bodyPr>
          <a:lstStyle/>
          <a:p>
            <a:r>
              <a:rPr lang="ru-RU" sz="5400" dirty="0"/>
              <a:t>Сетевая атака на протокол </a:t>
            </a:r>
            <a:r>
              <a:rPr lang="en-US" sz="5400" dirty="0"/>
              <a:t>SNMP</a:t>
            </a: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6646BA-2BBC-46DC-991C-EFE35C62D8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0033" y="2950670"/>
            <a:ext cx="6971929" cy="1655762"/>
          </a:xfrm>
        </p:spPr>
        <p:txBody>
          <a:bodyPr/>
          <a:lstStyle/>
          <a:p>
            <a:r>
              <a:rPr lang="ru-RU" dirty="0"/>
              <a:t>Обнаружение актора и реализация механизмов предотвращения атаки</a:t>
            </a:r>
          </a:p>
        </p:txBody>
      </p:sp>
    </p:spTree>
    <p:extLst>
      <p:ext uri="{BB962C8B-B14F-4D97-AF65-F5344CB8AC3E}">
        <p14:creationId xmlns:p14="http://schemas.microsoft.com/office/powerpoint/2010/main" val="293069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CBE3E3-5590-4966-825D-E59B420BE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541" y="409514"/>
            <a:ext cx="4958918" cy="797850"/>
          </a:xfrm>
        </p:spPr>
        <p:txBody>
          <a:bodyPr/>
          <a:lstStyle/>
          <a:p>
            <a:r>
              <a:rPr lang="ru-RU" dirty="0"/>
              <a:t>Определение </a:t>
            </a:r>
            <a:r>
              <a:rPr lang="en-US" dirty="0"/>
              <a:t>SNMP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E90CC0-2501-403E-9431-CFADDCDE5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7242" y="1604612"/>
            <a:ext cx="394094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SNMP (</a:t>
            </a:r>
            <a:r>
              <a:rPr lang="ru-RU" dirty="0" err="1"/>
              <a:t>Simple</a:t>
            </a:r>
            <a:r>
              <a:rPr lang="ru-RU" dirty="0"/>
              <a:t> </a:t>
            </a:r>
            <a:r>
              <a:rPr lang="ru-RU" dirty="0" err="1"/>
              <a:t>Network</a:t>
            </a:r>
            <a:r>
              <a:rPr lang="ru-RU" dirty="0"/>
              <a:t> </a:t>
            </a:r>
            <a:r>
              <a:rPr lang="ru-RU" dirty="0" err="1"/>
              <a:t>Management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) — краткое определение</a:t>
            </a:r>
          </a:p>
          <a:p>
            <a:pPr marL="0" indent="0">
              <a:buNone/>
            </a:pPr>
            <a:r>
              <a:rPr lang="ru-RU" dirty="0"/>
              <a:t>SNMP — это стандартный протокол управления сетями, предназначенный для мониторинга и контроля сетевых устройств (роутеры, серверы, коммутаторы, принтеры и др.).</a:t>
            </a:r>
          </a:p>
          <a:p>
            <a:endParaRPr lang="ru-RU" dirty="0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CD6E9EED-73EC-4FC6-AF17-5B6B85869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08" y="1604612"/>
            <a:ext cx="6033533" cy="457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99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97360AF-52D1-4505-80DE-1ED584F6E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84" y="1284086"/>
            <a:ext cx="3920231" cy="44597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Сеть, использующая </a:t>
            </a:r>
            <a:r>
              <a:rPr lang="en-US" dirty="0"/>
              <a:t>SNMP,  </a:t>
            </a:r>
            <a:r>
              <a:rPr lang="ru-RU" dirty="0"/>
              <a:t>для управления содержит три основных компонента:</a:t>
            </a:r>
            <a:endParaRPr lang="ru-RU" b="0" dirty="0">
              <a:effectLst/>
            </a:endParaRPr>
          </a:p>
          <a:p>
            <a:pPr fontAlgn="base"/>
            <a:r>
              <a:rPr lang="en-US" dirty="0"/>
              <a:t>SNMP </a:t>
            </a:r>
            <a:r>
              <a:rPr lang="ru-RU" dirty="0"/>
              <a:t>менеджер;</a:t>
            </a:r>
          </a:p>
          <a:p>
            <a:pPr fontAlgn="base"/>
            <a:r>
              <a:rPr lang="en-US" dirty="0"/>
              <a:t>SNMP </a:t>
            </a:r>
            <a:r>
              <a:rPr lang="ru-RU" dirty="0"/>
              <a:t>агент;</a:t>
            </a:r>
          </a:p>
          <a:p>
            <a:pPr fontAlgn="base"/>
            <a:r>
              <a:rPr lang="en-US" dirty="0"/>
              <a:t>SNMP MIB (Management information base)</a:t>
            </a:r>
          </a:p>
          <a:p>
            <a:pPr fontAlgn="base"/>
            <a:r>
              <a:rPr lang="ru-RU" dirty="0"/>
              <a:t>OID (</a:t>
            </a:r>
            <a:r>
              <a:rPr lang="ru-RU" dirty="0" err="1"/>
              <a:t>Object</a:t>
            </a:r>
            <a:r>
              <a:rPr lang="ru-RU" dirty="0"/>
              <a:t> Identifier) — уникальный числовой идентификатор параметра (например, 1.3.6.1.2.1.1.1.0 — имя устройства).</a:t>
            </a:r>
            <a:endParaRPr lang="en-US" dirty="0"/>
          </a:p>
          <a:p>
            <a:endParaRPr lang="ru-RU" dirty="0"/>
          </a:p>
        </p:txBody>
      </p:sp>
      <p:pic>
        <p:nvPicPr>
          <p:cNvPr id="3074" name="Picture 2" descr="https://lh7-rt.googleusercontent.com/docsz/AD_4nXdgKmlxO4OC2HEmDi0leLbPdPiYYdUz2NkTpoffTz8yt0of-f5_9h43sVgmmP4MUAFSX9F7alfqoknmPUJ4-ND4HsmbGpgBnYRu2mTn4HuGyd4LNLE0orKzc11-DE6X3vm3-6RN4w?key=LFmQ7OhT7egltKfe8Yj2gA">
            <a:extLst>
              <a:ext uri="{FF2B5EF4-FFF2-40B4-BE49-F238E27FC236}">
                <a16:creationId xmlns:a16="http://schemas.microsoft.com/office/drawing/2014/main" id="{2B7235D5-BFC4-4464-82AE-C7A1445FE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400" y="627448"/>
            <a:ext cx="7047316" cy="526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9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BF0B21-0412-4D10-941D-60AC38D84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511" y="214206"/>
            <a:ext cx="4736977" cy="744584"/>
          </a:xfrm>
        </p:spPr>
        <p:txBody>
          <a:bodyPr/>
          <a:lstStyle/>
          <a:p>
            <a:r>
              <a:rPr lang="ru-RU" dirty="0"/>
              <a:t>Версии протокола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85D7E10-B9D2-4D2B-9D94-2C1AA3EF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956" y="6360849"/>
            <a:ext cx="3000653" cy="35765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*по данным </a:t>
            </a:r>
            <a:r>
              <a:rPr lang="en-US" dirty="0" err="1"/>
              <a:t>ChatGPT</a:t>
            </a:r>
            <a:endParaRPr lang="ru-RU" dirty="0"/>
          </a:p>
        </p:txBody>
      </p:sp>
      <p:pic>
        <p:nvPicPr>
          <p:cNvPr id="4098" name="Picture 2" descr="https://lh7-rt.googleusercontent.com/docsz/AD_4nXfYqk4uVxZz0fbysz4-i69Ne8H7sJlH8PRi7dRrRUTe-yANVwwvcU8M-iTIPD1_QB7ZTmDnYmE-Iq_SpGhFKQHKh-LOmYU5oPd-MXQrRMEPeOBWsVO-_9JCKJPW82qdZvIEoCNk8Q?key=LFmQ7OhT7egltKfe8Yj2gA">
            <a:extLst>
              <a:ext uri="{FF2B5EF4-FFF2-40B4-BE49-F238E27FC236}">
                <a16:creationId xmlns:a16="http://schemas.microsoft.com/office/drawing/2014/main" id="{8A866E41-782E-43A5-85DD-6B8743A9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41" y="958790"/>
            <a:ext cx="6972115" cy="5313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47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F67DAA-E604-4EB3-902E-C034FD91D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027" y="452763"/>
            <a:ext cx="4439945" cy="442743"/>
          </a:xfrm>
        </p:spPr>
        <p:txBody>
          <a:bodyPr>
            <a:noAutofit/>
          </a:bodyPr>
          <a:lstStyle/>
          <a:p>
            <a:pPr algn="ctr"/>
            <a:r>
              <a:rPr lang="ru-RU" sz="3600" dirty="0"/>
              <a:t>Порядок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EBDA6D-1906-43B3-9397-4C11F14A7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228" y="1597980"/>
            <a:ext cx="4525021" cy="4962617"/>
          </a:xfrm>
        </p:spPr>
        <p:txBody>
          <a:bodyPr>
            <a:normAutofit fontScale="92500"/>
          </a:bodyPr>
          <a:lstStyle/>
          <a:p>
            <a:pPr marL="457200" indent="-457200">
              <a:buAutoNum type="arabicPeriod"/>
            </a:pPr>
            <a:r>
              <a:rPr lang="ru-RU" sz="2400" dirty="0"/>
              <a:t>Посмотрим, как делать не надо. Пароль, который легко подобрать, подключиться могут все. Так же небезопасно, как и сдавать долги за месяц до диплома;</a:t>
            </a:r>
          </a:p>
          <a:p>
            <a:pPr marL="457200" indent="-457200">
              <a:buAutoNum type="arabicPeriod"/>
            </a:pPr>
            <a:r>
              <a:rPr lang="en-US" sz="2400" dirty="0"/>
              <a:t>Wireshark </a:t>
            </a:r>
            <a:r>
              <a:rPr lang="ru-RU" sz="2400" dirty="0"/>
              <a:t>наш верный друг. Увидеть пакеты, понять, что был произведен несанкционированный доступ;</a:t>
            </a:r>
          </a:p>
          <a:p>
            <a:pPr marL="457200" indent="-457200">
              <a:buAutoNum type="arabicPeriod"/>
            </a:pPr>
            <a:r>
              <a:rPr lang="ru-RU" sz="2400" dirty="0"/>
              <a:t>Исправим ошибки молодости. Сложные пароли. Необходимые условия для того, чтобы атак больше не было.</a:t>
            </a:r>
          </a:p>
        </p:txBody>
      </p:sp>
      <p:pic>
        <p:nvPicPr>
          <p:cNvPr id="2050" name="Picture 2" descr="Проблемы безопасности SNMP на практике: имитация атак и меры профилактики /  Хабр">
            <a:extLst>
              <a:ext uri="{FF2B5EF4-FFF2-40B4-BE49-F238E27FC236}">
                <a16:creationId xmlns:a16="http://schemas.microsoft.com/office/drawing/2014/main" id="{72F3D8E4-5BCE-4529-AE25-8365AF9A9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460" y="1101462"/>
            <a:ext cx="6654885" cy="465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539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1DD273-1009-463F-A143-F9D94DB73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099" y="133411"/>
            <a:ext cx="10515600" cy="1095884"/>
          </a:xfrm>
        </p:spPr>
        <p:txBody>
          <a:bodyPr/>
          <a:lstStyle/>
          <a:p>
            <a:r>
              <a:rPr lang="ru-RU" dirty="0"/>
              <a:t>Про атаку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DD04E1-4B9B-46FB-B7F2-DA4C2CAC2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928" y="1229295"/>
            <a:ext cx="10702771" cy="246555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/>
              <a:t>Сервер и клиент </a:t>
            </a:r>
            <a:r>
              <a:rPr lang="en-US" dirty="0"/>
              <a:t>Ubuntu</a:t>
            </a:r>
            <a:r>
              <a:rPr lang="ru-RU" dirty="0"/>
              <a:t>, атакующая машина </a:t>
            </a:r>
            <a:r>
              <a:rPr lang="en-US" dirty="0"/>
              <a:t>Kali Linux</a:t>
            </a:r>
            <a:endParaRPr lang="ru-RU" dirty="0"/>
          </a:p>
          <a:p>
            <a:pPr marL="0" indent="0">
              <a:lnSpc>
                <a:spcPct val="150000"/>
              </a:lnSpc>
              <a:buNone/>
            </a:pPr>
            <a:r>
              <a:rPr lang="ru-RU" dirty="0"/>
              <a:t>Будет проводиться </a:t>
            </a:r>
            <a:r>
              <a:rPr lang="ru-RU" dirty="0" err="1"/>
              <a:t>брутфорс</a:t>
            </a:r>
            <a:r>
              <a:rPr lang="ru-RU" dirty="0"/>
              <a:t> </a:t>
            </a:r>
            <a:r>
              <a:rPr lang="en-US" dirty="0"/>
              <a:t>community string </a:t>
            </a:r>
            <a:r>
              <a:rPr lang="ru-RU" dirty="0"/>
              <a:t>и </a:t>
            </a:r>
            <a:r>
              <a:rPr lang="en-US" dirty="0"/>
              <a:t>DDoS</a:t>
            </a:r>
            <a:r>
              <a:rPr lang="ru-RU" dirty="0"/>
              <a:t>-атака с </a:t>
            </a:r>
            <a:r>
              <a:rPr lang="en-US" dirty="0"/>
              <a:t>Kali Linux </a:t>
            </a:r>
            <a:r>
              <a:rPr lang="ru-RU" dirty="0"/>
              <a:t>на основе полученных данных, просмотр и изменение конфигурационного файла на сервере.</a:t>
            </a:r>
          </a:p>
          <a:p>
            <a:pPr marL="0" indent="0">
              <a:lnSpc>
                <a:spcPct val="150000"/>
              </a:lnSpc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CCAB698-7207-479A-896B-5A6EB4625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02" y="4021584"/>
            <a:ext cx="11960796" cy="270300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AA0DFC-1048-45EF-96F1-7EAED0A338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6" t="4748" r="2149" b="2008"/>
          <a:stretch/>
        </p:blipFill>
        <p:spPr>
          <a:xfrm>
            <a:off x="10280341" y="4950792"/>
            <a:ext cx="1677879" cy="166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8141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162</Words>
  <Application>Microsoft Office PowerPoint</Application>
  <PresentationFormat>Широкоэкранный</PresentationFormat>
  <Paragraphs>19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Сетевая атака на протокол SNMP</vt:lpstr>
      <vt:lpstr>Определение SNMP</vt:lpstr>
      <vt:lpstr>Презентация PowerPoint</vt:lpstr>
      <vt:lpstr>Версии протокола</vt:lpstr>
      <vt:lpstr>Порядок работы</vt:lpstr>
      <vt:lpstr>Про атаку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Сетевая атака на протокол SNMP</dc:title>
  <dc:creator>asia frolova</dc:creator>
  <cp:lastModifiedBy>asia frolova</cp:lastModifiedBy>
  <cp:revision>9</cp:revision>
  <dcterms:created xsi:type="dcterms:W3CDTF">2025-04-16T02:09:50Z</dcterms:created>
  <dcterms:modified xsi:type="dcterms:W3CDTF">2025-04-16T07:43:49Z</dcterms:modified>
</cp:coreProperties>
</file>